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30" r:id="rId2"/>
    <p:sldId id="449" r:id="rId3"/>
    <p:sldId id="332" r:id="rId4"/>
    <p:sldId id="417" r:id="rId5"/>
    <p:sldId id="333" r:id="rId6"/>
    <p:sldId id="289" r:id="rId7"/>
    <p:sldId id="406" r:id="rId8"/>
    <p:sldId id="290" r:id="rId9"/>
    <p:sldId id="291" r:id="rId10"/>
    <p:sldId id="334" r:id="rId11"/>
    <p:sldId id="293" r:id="rId12"/>
    <p:sldId id="294" r:id="rId13"/>
    <p:sldId id="295" r:id="rId14"/>
    <p:sldId id="426" r:id="rId15"/>
    <p:sldId id="424" r:id="rId16"/>
    <p:sldId id="435" r:id="rId17"/>
    <p:sldId id="436" r:id="rId18"/>
    <p:sldId id="437" r:id="rId19"/>
    <p:sldId id="438" r:id="rId20"/>
    <p:sldId id="423" r:id="rId21"/>
    <p:sldId id="304" r:id="rId22"/>
    <p:sldId id="305" r:id="rId23"/>
    <p:sldId id="42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3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87" autoAdjust="0"/>
    <p:restoredTop sz="94660"/>
  </p:normalViewPr>
  <p:slideViewPr>
    <p:cSldViewPr>
      <p:cViewPr varScale="1">
        <p:scale>
          <a:sx n="71" d="100"/>
          <a:sy n="71" d="100"/>
        </p:scale>
        <p:origin x="354" y="60"/>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6168F0-B5E2-43D5-9DF7-671559B9318C}" type="datetimeFigureOut">
              <a:rPr lang="en-US" smtClean="0"/>
              <a:t>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F95144-A53F-4B42-A70E-5C84DE548F69}" type="slidenum">
              <a:rPr lang="en-US" smtClean="0"/>
              <a:t>‹#›</a:t>
            </a:fld>
            <a:endParaRPr lang="en-US"/>
          </a:p>
        </p:txBody>
      </p:sp>
    </p:spTree>
    <p:extLst>
      <p:ext uri="{BB962C8B-B14F-4D97-AF65-F5344CB8AC3E}">
        <p14:creationId xmlns:p14="http://schemas.microsoft.com/office/powerpoint/2010/main" val="266014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tx1"/>
                </a:solidFill>
                <a:latin typeface="Arial" panose="020B0604020202020204" pitchFamily="34" charset="0"/>
              </a:defRPr>
            </a:lvl1pPr>
            <a:lvl2pPr marL="742950" indent="-285750" eaLnBrk="0">
              <a:tabLst>
                <a:tab pos="723900" algn="l"/>
                <a:tab pos="1447800" algn="l"/>
                <a:tab pos="2171700" algn="l"/>
                <a:tab pos="2895600" algn="l"/>
              </a:tabLst>
              <a:defRPr>
                <a:solidFill>
                  <a:schemeClr val="tx1"/>
                </a:solidFill>
                <a:latin typeface="Arial" panose="020B0604020202020204" pitchFamily="34" charset="0"/>
              </a:defRPr>
            </a:lvl2pPr>
            <a:lvl3pPr marL="1143000" indent="-228600" eaLnBrk="0">
              <a:tabLst>
                <a:tab pos="723900" algn="l"/>
                <a:tab pos="1447800" algn="l"/>
                <a:tab pos="2171700" algn="l"/>
                <a:tab pos="2895600" algn="l"/>
              </a:tabLst>
              <a:defRPr>
                <a:solidFill>
                  <a:schemeClr val="tx1"/>
                </a:solidFill>
                <a:latin typeface="Arial" panose="020B0604020202020204" pitchFamily="34" charset="0"/>
              </a:defRPr>
            </a:lvl3pPr>
            <a:lvl4pPr marL="1600200" indent="-228600" eaLnBrk="0">
              <a:tabLst>
                <a:tab pos="723900" algn="l"/>
                <a:tab pos="1447800" algn="l"/>
                <a:tab pos="2171700" algn="l"/>
                <a:tab pos="2895600" algn="l"/>
              </a:tabLst>
              <a:defRPr>
                <a:solidFill>
                  <a:schemeClr val="tx1"/>
                </a:solidFill>
                <a:latin typeface="Arial" panose="020B0604020202020204" pitchFamily="34" charset="0"/>
              </a:defRPr>
            </a:lvl4pPr>
            <a:lvl5pPr marL="2057400" indent="-228600" eaLnBrk="0">
              <a:tabLst>
                <a:tab pos="723900" algn="l"/>
                <a:tab pos="1447800" algn="l"/>
                <a:tab pos="2171700" algn="l"/>
                <a:tab pos="28956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9pPr>
          </a:lstStyle>
          <a:p>
            <a:pPr eaLnBrk="1"/>
            <a:fld id="{C6F2B79B-0291-4D1C-962C-9E216EF76B18}" type="slidenum">
              <a:rPr lang="en-GB" altLang="en-US">
                <a:solidFill>
                  <a:srgbClr val="000000"/>
                </a:solidFill>
                <a:latin typeface="Times New Roman" panose="02020603050405020304" pitchFamily="18" charset="0"/>
              </a:rPr>
              <a:pPr eaLnBrk="1"/>
              <a:t>14</a:t>
            </a:fld>
            <a:endParaRPr lang="en-GB" altLang="en-US">
              <a:solidFill>
                <a:srgbClr val="000000"/>
              </a:solidFill>
              <a:latin typeface="Times New Roman" panose="02020603050405020304" pitchFamily="18" charset="0"/>
            </a:endParaRPr>
          </a:p>
        </p:txBody>
      </p:sp>
      <p:sp>
        <p:nvSpPr>
          <p:cNvPr id="25603" name="Rectangle 1"/>
          <p:cNvSpPr>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p:spPr>
      </p:sp>
      <p:sp>
        <p:nvSpPr>
          <p:cNvPr id="25604" name="Rectangle 2"/>
          <p:cNvSpPr>
            <a:spLocks noGrp="1" noChangeArrowheads="1"/>
          </p:cNvSpPr>
          <p:nvPr>
            <p:ph type="body" idx="1"/>
          </p:nvPr>
        </p:nvSpPr>
        <p:spPr>
          <a:xfrm>
            <a:off x="777875" y="4776788"/>
            <a:ext cx="6218238" cy="4435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3758133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tx1"/>
                </a:solidFill>
                <a:latin typeface="Arial" panose="020B0604020202020204" pitchFamily="34" charset="0"/>
              </a:defRPr>
            </a:lvl1pPr>
            <a:lvl2pPr marL="742950" indent="-285750" eaLnBrk="0">
              <a:tabLst>
                <a:tab pos="723900" algn="l"/>
                <a:tab pos="1447800" algn="l"/>
                <a:tab pos="2171700" algn="l"/>
                <a:tab pos="2895600" algn="l"/>
              </a:tabLst>
              <a:defRPr>
                <a:solidFill>
                  <a:schemeClr val="tx1"/>
                </a:solidFill>
                <a:latin typeface="Arial" panose="020B0604020202020204" pitchFamily="34" charset="0"/>
              </a:defRPr>
            </a:lvl2pPr>
            <a:lvl3pPr marL="1143000" indent="-228600" eaLnBrk="0">
              <a:tabLst>
                <a:tab pos="723900" algn="l"/>
                <a:tab pos="1447800" algn="l"/>
                <a:tab pos="2171700" algn="l"/>
                <a:tab pos="2895600" algn="l"/>
              </a:tabLst>
              <a:defRPr>
                <a:solidFill>
                  <a:schemeClr val="tx1"/>
                </a:solidFill>
                <a:latin typeface="Arial" panose="020B0604020202020204" pitchFamily="34" charset="0"/>
              </a:defRPr>
            </a:lvl3pPr>
            <a:lvl4pPr marL="1600200" indent="-228600" eaLnBrk="0">
              <a:tabLst>
                <a:tab pos="723900" algn="l"/>
                <a:tab pos="1447800" algn="l"/>
                <a:tab pos="2171700" algn="l"/>
                <a:tab pos="2895600" algn="l"/>
              </a:tabLst>
              <a:defRPr>
                <a:solidFill>
                  <a:schemeClr val="tx1"/>
                </a:solidFill>
                <a:latin typeface="Arial" panose="020B0604020202020204" pitchFamily="34" charset="0"/>
              </a:defRPr>
            </a:lvl4pPr>
            <a:lvl5pPr marL="2057400" indent="-228600" eaLnBrk="0">
              <a:tabLst>
                <a:tab pos="723900" algn="l"/>
                <a:tab pos="1447800" algn="l"/>
                <a:tab pos="2171700" algn="l"/>
                <a:tab pos="28956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Lst>
              <a:defRPr>
                <a:solidFill>
                  <a:schemeClr val="tx1"/>
                </a:solidFill>
                <a:latin typeface="Arial" panose="020B0604020202020204" pitchFamily="34" charset="0"/>
              </a:defRPr>
            </a:lvl9pPr>
          </a:lstStyle>
          <a:p>
            <a:pPr eaLnBrk="1"/>
            <a:fld id="{314C52D5-4356-402B-A0BD-738276B7BBA6}" type="slidenum">
              <a:rPr lang="en-GB" altLang="en-US">
                <a:solidFill>
                  <a:srgbClr val="000000"/>
                </a:solidFill>
                <a:latin typeface="Times New Roman" panose="02020603050405020304" pitchFamily="18" charset="0"/>
              </a:rPr>
              <a:pPr eaLnBrk="1"/>
              <a:t>15</a:t>
            </a:fld>
            <a:endParaRPr lang="en-GB" altLang="en-US">
              <a:solidFill>
                <a:srgbClr val="000000"/>
              </a:solidFill>
              <a:latin typeface="Times New Roman" panose="02020603050405020304" pitchFamily="18" charset="0"/>
            </a:endParaRPr>
          </a:p>
        </p:txBody>
      </p:sp>
      <p:sp>
        <p:nvSpPr>
          <p:cNvPr id="29699" name="Rectangle 1"/>
          <p:cNvSpPr>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p:spPr>
      </p:sp>
      <p:sp>
        <p:nvSpPr>
          <p:cNvPr id="29700" name="Rectangle 2"/>
          <p:cNvSpPr>
            <a:spLocks noGrp="1" noChangeArrowheads="1"/>
          </p:cNvSpPr>
          <p:nvPr>
            <p:ph type="body" idx="1"/>
          </p:nvPr>
        </p:nvSpPr>
        <p:spPr>
          <a:xfrm>
            <a:off x="777875" y="4776788"/>
            <a:ext cx="6218238" cy="4435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008433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95B33A4-58F0-4E58-A519-7A06BE287EAB}"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5B33A4-58F0-4E58-A519-7A06BE287EAB}"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95B33A4-58F0-4E58-A519-7A06BE287EAB}" type="datetimeFigureOut">
              <a:rPr lang="en-US" smtClean="0"/>
              <a:t>11/6/2018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5B33A4-58F0-4E58-A519-7A06BE287EAB}" type="datetimeFigureOut">
              <a:rPr lang="en-US" smtClean="0"/>
              <a:t>11/6/2018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5B33A4-58F0-4E58-A519-7A06BE287EAB}" type="datetimeFigureOut">
              <a:rPr lang="en-US" smtClean="0"/>
              <a:t>11/6/2018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5B33A4-58F0-4E58-A519-7A06BE287EAB}" type="datetimeFigureOut">
              <a:rPr lang="en-US" smtClean="0"/>
              <a:t>11/6/2018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5B33A4-58F0-4E58-A519-7A06BE287EAB}" type="datetimeFigureOut">
              <a:rPr lang="en-US" smtClean="0"/>
              <a:t>11/6/2018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4455B-42D3-455D-8162-AA872103BA4A}"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895B33A4-58F0-4E58-A519-7A06BE287EAB}" type="datetimeFigureOut">
              <a:rPr lang="en-US" smtClean="0"/>
              <a:t>11/6/2018</a:t>
            </a:fld>
            <a:endParaRPr lang="en-US"/>
          </a:p>
        </p:txBody>
      </p:sp>
      <p:sp>
        <p:nvSpPr>
          <p:cNvPr id="9" name="Slide Number Placeholder 8"/>
          <p:cNvSpPr>
            <a:spLocks noGrp="1"/>
          </p:cNvSpPr>
          <p:nvPr>
            <p:ph type="sldNum" sz="quarter" idx="11"/>
          </p:nvPr>
        </p:nvSpPr>
        <p:spPr/>
        <p:txBody>
          <a:bodyPr/>
          <a:lstStyle/>
          <a:p>
            <a:fld id="{8D84455B-42D3-455D-8162-AA872103BA4A}"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D84455B-42D3-455D-8162-AA872103BA4A}"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95B33A4-58F0-4E58-A519-7A06BE287EAB}" type="datetimeFigureOut">
              <a:rPr lang="en-US" smtClean="0"/>
              <a:t>11/6/2018</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530.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image" Target="../media/image55.pn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57.png"/><Relationship Id="rId10" Type="http://schemas.microsoft.com/office/2007/relationships/hdphoto" Target="../media/hdphoto11.wdp"/><Relationship Id="rId4" Type="http://schemas.microsoft.com/office/2007/relationships/hdphoto" Target="../media/hdphoto8.wdp"/><Relationship Id="rId9" Type="http://schemas.openxmlformats.org/officeDocument/2006/relationships/image" Target="../media/image59.png"/></Relationships>
</file>

<file path=ppt/slides/_rels/slide21.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image" Target="../media/image60.png"/><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62.png"/><Relationship Id="rId10" Type="http://schemas.microsoft.com/office/2007/relationships/hdphoto" Target="../media/hdphoto15.wdp"/><Relationship Id="rId4" Type="http://schemas.microsoft.com/office/2007/relationships/hdphoto" Target="../media/hdphoto12.wdp"/><Relationship Id="rId9"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3.wdp"/><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4.png"/><Relationship Id="rId17" Type="http://schemas.microsoft.com/office/2007/relationships/hdphoto" Target="../media/hdphoto4.wdp"/><Relationship Id="rId2" Type="http://schemas.openxmlformats.org/officeDocument/2006/relationships/image" Target="../media/image15.png"/><Relationship Id="rId16"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3.png"/><Relationship Id="rId5" Type="http://schemas.openxmlformats.org/officeDocument/2006/relationships/image" Target="../media/image18.png"/><Relationship Id="rId15" Type="http://schemas.openxmlformats.org/officeDocument/2006/relationships/image" Target="../media/image26.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arbon monoxide poisoning.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66800" y="1600200"/>
            <a:ext cx="6400800" cy="4800600"/>
          </a:xfrm>
        </p:spPr>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چرا             ؟ </a:t>
            </a:r>
            <a:endParaRPr lang="en-US" sz="2400" dirty="0">
              <a:solidFill>
                <a:schemeClr val="tx1"/>
              </a:solidFill>
              <a:latin typeface="Cambria Math" pitchFamily="18" charset="0"/>
              <a:ea typeface="Cambria Math" pitchFamily="18" charset="0"/>
            </a:endParaRPr>
          </a:p>
        </p:txBody>
      </p:sp>
      <p:pic>
        <p:nvPicPr>
          <p:cNvPr id="3" name="Picture 2"/>
          <p:cNvPicPr>
            <a:picLocks noChangeAspect="1"/>
          </p:cNvPicPr>
          <p:nvPr/>
        </p:nvPicPr>
        <p:blipFill>
          <a:blip r:embed="rId5"/>
          <a:stretch>
            <a:fillRect/>
          </a:stretch>
        </p:blipFill>
        <p:spPr>
          <a:xfrm>
            <a:off x="914400" y="1600200"/>
            <a:ext cx="6929802" cy="4913588"/>
          </a:xfrm>
          <a:prstGeom prst="rect">
            <a:avLst/>
          </a:prstGeom>
        </p:spPr>
        <p:style>
          <a:lnRef idx="2">
            <a:schemeClr val="accent2">
              <a:shade val="50000"/>
            </a:schemeClr>
          </a:lnRef>
          <a:fillRef idx="1">
            <a:schemeClr val="accent2"/>
          </a:fillRef>
          <a:effectRef idx="0">
            <a:schemeClr val="accent2"/>
          </a:effectRef>
          <a:fontRef idx="minor">
            <a:schemeClr val="lt1"/>
          </a:fontRef>
        </p:style>
      </p:pic>
      <p:pic>
        <p:nvPicPr>
          <p:cNvPr id="7" name="Picture 6"/>
          <p:cNvPicPr>
            <a:picLocks noChangeAspect="1"/>
          </p:cNvPicPr>
          <p:nvPr/>
        </p:nvPicPr>
        <p:blipFill>
          <a:blip r:embed="rId6"/>
          <a:stretch>
            <a:fillRect/>
          </a:stretch>
        </p:blipFill>
        <p:spPr>
          <a:xfrm>
            <a:off x="3810000" y="512763"/>
            <a:ext cx="742950" cy="666750"/>
          </a:xfrm>
          <a:prstGeom prst="rect">
            <a:avLst/>
          </a:prstGeom>
        </p:spPr>
      </p:pic>
    </p:spTree>
    <p:extLst>
      <p:ext uri="{BB962C8B-B14F-4D97-AF65-F5344CB8AC3E}">
        <p14:creationId xmlns:p14="http://schemas.microsoft.com/office/powerpoint/2010/main" val="34317447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32"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out)">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heel(1)">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6"/>
                </p:tgtEl>
              </p:cMediaNode>
            </p:video>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rgbClr val="000000"/>
                </a:solidFill>
                <a:cs typeface="0 Compset" pitchFamily="2" charset="-78"/>
              </a:rPr>
              <a:t>کاتالیزگر چیست ؟</a:t>
            </a:r>
            <a:endParaRPr lang="en-US" sz="2400" dirty="0">
              <a:solidFill>
                <a:srgbClr val="000000"/>
              </a:solidFill>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914400" y="1600200"/>
            <a:ext cx="6781800" cy="480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06654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p:cTn id="12" dur="1000" fill="hold"/>
                                        <p:tgtEl>
                                          <p:spTgt spid="2051"/>
                                        </p:tgtEl>
                                        <p:attrNameLst>
                                          <p:attrName>ppt_w</p:attrName>
                                        </p:attrNameLst>
                                      </p:cBhvr>
                                      <p:tavLst>
                                        <p:tav tm="0">
                                          <p:val>
                                            <p:fltVal val="0"/>
                                          </p:val>
                                        </p:tav>
                                        <p:tav tm="100000">
                                          <p:val>
                                            <p:strVal val="#ppt_w"/>
                                          </p:val>
                                        </p:tav>
                                      </p:tavLst>
                                    </p:anim>
                                    <p:anim calcmode="lin" valueType="num">
                                      <p:cBhvr>
                                        <p:cTn id="13" dur="1000" fill="hold"/>
                                        <p:tgtEl>
                                          <p:spTgt spid="2051"/>
                                        </p:tgtEl>
                                        <p:attrNameLst>
                                          <p:attrName>ppt_h</p:attrName>
                                        </p:attrNameLst>
                                      </p:cBhvr>
                                      <p:tavLst>
                                        <p:tav tm="0">
                                          <p:val>
                                            <p:fltVal val="0"/>
                                          </p:val>
                                        </p:tav>
                                        <p:tav tm="100000">
                                          <p:val>
                                            <p:strVal val="#ppt_h"/>
                                          </p:val>
                                        </p:tav>
                                      </p:tavLst>
                                    </p:anim>
                                    <p:anim calcmode="lin" valueType="num">
                                      <p:cBhvr>
                                        <p:cTn id="14" dur="1000" fill="hold"/>
                                        <p:tgtEl>
                                          <p:spTgt spid="2051"/>
                                        </p:tgtEl>
                                        <p:attrNameLst>
                                          <p:attrName>style.rotation</p:attrName>
                                        </p:attrNameLst>
                                      </p:cBhvr>
                                      <p:tavLst>
                                        <p:tav tm="0">
                                          <p:val>
                                            <p:fltVal val="90"/>
                                          </p:val>
                                        </p:tav>
                                        <p:tav tm="100000">
                                          <p:val>
                                            <p:fltVal val="0"/>
                                          </p:val>
                                        </p:tav>
                                      </p:tavLst>
                                    </p:anim>
                                    <p:animEffect transition="in" filter="fade">
                                      <p:cBhvr>
                                        <p:cTn id="15"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619876" y="2438400"/>
            <a:ext cx="7381124" cy="2690813"/>
          </a:xfrm>
          <a:prstGeom prst="rect">
            <a:avLst/>
          </a:prstGeom>
          <a:ln/>
        </p:spPr>
        <p:style>
          <a:lnRef idx="2">
            <a:schemeClr val="accent1"/>
          </a:lnRef>
          <a:fillRef idx="1">
            <a:schemeClr val="lt1"/>
          </a:fillRef>
          <a:effectRef idx="0">
            <a:schemeClr val="accent1"/>
          </a:effectRef>
          <a:fontRef idx="minor">
            <a:schemeClr val="dk1"/>
          </a:fontRef>
        </p:style>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600" dirty="0" smtClean="0">
                <a:solidFill>
                  <a:schemeClr val="tx1"/>
                </a:solidFill>
                <a:latin typeface="Cambria Math" pitchFamily="18" charset="0"/>
                <a:ea typeface="Cambria Math" pitchFamily="18" charset="0"/>
                <a:cs typeface="0 Compset" pitchFamily="2" charset="-78"/>
              </a:rPr>
              <a:t> آزمایش را تفسیر کنید </a:t>
            </a:r>
            <a:br>
              <a:rPr lang="fa-IR" sz="2600" dirty="0" smtClean="0">
                <a:solidFill>
                  <a:schemeClr val="tx1"/>
                </a:solidFill>
                <a:latin typeface="Cambria Math" pitchFamily="18" charset="0"/>
                <a:ea typeface="Cambria Math" pitchFamily="18" charset="0"/>
                <a:cs typeface="0 Compset" pitchFamily="2" charset="-78"/>
              </a:rPr>
            </a:br>
            <a:r>
              <a:rPr lang="fa-IR" sz="2600" dirty="0" smtClean="0">
                <a:solidFill>
                  <a:schemeClr val="tx1"/>
                </a:solidFill>
                <a:latin typeface="Cambria Math" pitchFamily="18" charset="0"/>
                <a:ea typeface="Cambria Math" pitchFamily="18" charset="0"/>
                <a:cs typeface="0 Compset" pitchFamily="2" charset="-78"/>
              </a:rPr>
              <a:t>آیا چنین اتفاقی در </a:t>
            </a:r>
            <a:r>
              <a:rPr lang="fa-IR" sz="2600" dirty="0" smtClean="0">
                <a:solidFill>
                  <a:srgbClr val="FF0000"/>
                </a:solidFill>
                <a:latin typeface="Cambria Math" pitchFamily="18" charset="0"/>
                <a:ea typeface="Cambria Math" pitchFamily="18" charset="0"/>
                <a:cs typeface="0 Compset" pitchFamily="2" charset="-78"/>
              </a:rPr>
              <a:t>واکنش های شیمیایی </a:t>
            </a:r>
            <a:r>
              <a:rPr lang="fa-IR" sz="2600" dirty="0" smtClean="0">
                <a:solidFill>
                  <a:schemeClr val="tx1"/>
                </a:solidFill>
                <a:latin typeface="Cambria Math" pitchFamily="18" charset="0"/>
                <a:ea typeface="Cambria Math" pitchFamily="18" charset="0"/>
                <a:cs typeface="0 Compset" pitchFamily="2" charset="-78"/>
              </a:rPr>
              <a:t>همیشگی است ؟ </a:t>
            </a:r>
            <a:br>
              <a:rPr lang="fa-IR" sz="2600" dirty="0" smtClean="0">
                <a:solidFill>
                  <a:schemeClr val="tx1"/>
                </a:solidFill>
                <a:latin typeface="Cambria Math" pitchFamily="18" charset="0"/>
                <a:ea typeface="Cambria Math" pitchFamily="18" charset="0"/>
                <a:cs typeface="0 Compset" pitchFamily="2" charset="-78"/>
              </a:rPr>
            </a:br>
            <a:r>
              <a:rPr lang="fa-IR" sz="2600" dirty="0" smtClean="0">
                <a:solidFill>
                  <a:schemeClr val="tx1"/>
                </a:solidFill>
                <a:latin typeface="Cambria Math" pitchFamily="18" charset="0"/>
                <a:ea typeface="Cambria Math" pitchFamily="18" charset="0"/>
                <a:cs typeface="0 Compset" pitchFamily="2" charset="-78"/>
              </a:rPr>
              <a:t>برای این قانون نامی انتخاب کنید</a:t>
            </a:r>
            <a:endParaRPr lang="en-US" sz="2600" dirty="0">
              <a:solidFill>
                <a:schemeClr val="tx1"/>
              </a:solidFill>
              <a:latin typeface="Cambria Math" pitchFamily="18" charset="0"/>
              <a:ea typeface="Cambria Math" pitchFamily="18" charset="0"/>
              <a:cs typeface="0 Compset" pitchFamily="2" charset="-78"/>
            </a:endParaRPr>
          </a:p>
        </p:txBody>
      </p:sp>
    </p:spTree>
    <p:extLst>
      <p:ext uri="{BB962C8B-B14F-4D97-AF65-F5344CB8AC3E}">
        <p14:creationId xmlns:p14="http://schemas.microsoft.com/office/powerpoint/2010/main" val="23992319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در واکنش های شیمیایی جرم   .......     ثابت است .</a:t>
            </a:r>
            <a:endParaRPr lang="en-US" sz="2400" dirty="0">
              <a:solidFill>
                <a:schemeClr val="tx1"/>
              </a:solidFill>
              <a:latin typeface="Cambria Math" pitchFamily="18" charset="0"/>
              <a:ea typeface="Cambria Math" pitchFamily="18" charset="0"/>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01650" y="5562600"/>
            <a:ext cx="7543800" cy="762000"/>
          </a:xfrm>
          <a:prstGeom prst="rect">
            <a:avLst/>
          </a:prstGeom>
          <a:ln/>
          <a:extLst/>
        </p:spPr>
        <p:style>
          <a:lnRef idx="1">
            <a:schemeClr val="accent2"/>
          </a:lnRef>
          <a:fillRef idx="2">
            <a:schemeClr val="accent2"/>
          </a:fillRef>
          <a:effectRef idx="1">
            <a:schemeClr val="accent2"/>
          </a:effectRef>
          <a:fontRef idx="minor">
            <a:schemeClr val="dk1"/>
          </a:fontRef>
        </p:style>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663296"/>
            <a:ext cx="800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1736179"/>
            <a:ext cx="3429794" cy="3674021"/>
          </a:xfrm>
          <a:prstGeom prst="rect">
            <a:avLst/>
          </a:prstGeom>
          <a:ln/>
        </p:spPr>
        <p:style>
          <a:lnRef idx="1">
            <a:schemeClr val="accent2"/>
          </a:lnRef>
          <a:fillRef idx="2">
            <a:schemeClr val="accent2"/>
          </a:fillRef>
          <a:effectRef idx="1">
            <a:schemeClr val="accent2"/>
          </a:effectRef>
          <a:fontRef idx="minor">
            <a:schemeClr val="dk1"/>
          </a:fontRef>
        </p:style>
      </p:pic>
    </p:spTree>
    <p:extLst>
      <p:ext uri="{BB962C8B-B14F-4D97-AF65-F5344CB8AC3E}">
        <p14:creationId xmlns:p14="http://schemas.microsoft.com/office/powerpoint/2010/main" val="23442569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ircle(out)">
                                      <p:cBhvr>
                                        <p:cTn id="12" dur="2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wheel(2)">
                                      <p:cBhvr>
                                        <p:cTn id="17" dur="20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heel(1)">
                                      <p:cBhvr>
                                        <p:cTn id="2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b="1" dirty="0" smtClean="0">
                <a:solidFill>
                  <a:schemeClr val="tx1"/>
                </a:solidFill>
                <a:latin typeface="Cambria Math" pitchFamily="18" charset="0"/>
                <a:ea typeface="Cambria Math" pitchFamily="18" charset="0"/>
                <a:cs typeface="0 Compset" pitchFamily="2" charset="-78"/>
              </a:rPr>
              <a:t>چگونه چنین حالتی ممکن است ؟</a:t>
            </a:r>
            <a:endParaRPr lang="en-US" sz="2400" b="1" dirty="0">
              <a:solidFill>
                <a:schemeClr val="tx1"/>
              </a:solidFill>
              <a:latin typeface="Cambria Math" pitchFamily="18" charset="0"/>
              <a:ea typeface="Cambria Math" pitchFamily="18" charset="0"/>
              <a:cs typeface="0 Compset"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50460"/>
            <a:ext cx="5334000" cy="47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746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2"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wheel(2)">
                                      <p:cBhvr>
                                        <p:cTn id="12"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val 1"/>
          <p:cNvSpPr>
            <a:spLocks noChangeArrowheads="1"/>
          </p:cNvSpPr>
          <p:nvPr/>
        </p:nvSpPr>
        <p:spPr bwMode="auto">
          <a:xfrm>
            <a:off x="6003361" y="5282280"/>
            <a:ext cx="414720" cy="414720"/>
          </a:xfrm>
          <a:prstGeom prst="ellipse">
            <a:avLst/>
          </a:prstGeom>
          <a:solidFill>
            <a:srgbClr val="33CC66"/>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67" name="Oval 2"/>
          <p:cNvSpPr>
            <a:spLocks noChangeArrowheads="1"/>
          </p:cNvSpPr>
          <p:nvPr/>
        </p:nvSpPr>
        <p:spPr bwMode="auto">
          <a:xfrm>
            <a:off x="5760000" y="3548520"/>
            <a:ext cx="622080" cy="622080"/>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68" name="Oval 3"/>
          <p:cNvSpPr>
            <a:spLocks noChangeArrowheads="1"/>
          </p:cNvSpPr>
          <p:nvPr/>
        </p:nvSpPr>
        <p:spPr bwMode="auto">
          <a:xfrm>
            <a:off x="1520640" y="3984841"/>
            <a:ext cx="414720" cy="414720"/>
          </a:xfrm>
          <a:prstGeom prst="ellipse">
            <a:avLst/>
          </a:prstGeom>
          <a:solidFill>
            <a:srgbClr val="33CC66"/>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69" name="Oval 4"/>
          <p:cNvSpPr>
            <a:spLocks noChangeArrowheads="1"/>
          </p:cNvSpPr>
          <p:nvPr/>
        </p:nvSpPr>
        <p:spPr bwMode="auto">
          <a:xfrm>
            <a:off x="833761" y="3918601"/>
            <a:ext cx="414720" cy="414720"/>
          </a:xfrm>
          <a:prstGeom prst="ellipse">
            <a:avLst/>
          </a:prstGeom>
          <a:solidFill>
            <a:srgbClr val="33CC66"/>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70" name="Rectangle 6"/>
          <p:cNvSpPr>
            <a:spLocks noGrp="1" noChangeArrowheads="1"/>
          </p:cNvSpPr>
          <p:nvPr>
            <p:ph idx="1"/>
          </p:nvPr>
        </p:nvSpPr>
        <p:spPr>
          <a:xfrm>
            <a:off x="2432161" y="1391400"/>
            <a:ext cx="4191719" cy="676800"/>
          </a:xfrm>
        </p:spPr>
        <p:txBody>
          <a:bodyPr>
            <a:normAutofit/>
          </a:bodyPr>
          <a:lstStyle/>
          <a:p>
            <a:pPr marL="114300" indent="0">
              <a:buNone/>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altLang="en-US" sz="3200" dirty="0" smtClean="0"/>
              <a:t>CH</a:t>
            </a:r>
            <a:r>
              <a:rPr lang="en-GB" altLang="en-US" sz="3200" baseline="-25000" dirty="0" smtClean="0"/>
              <a:t>4</a:t>
            </a:r>
            <a:r>
              <a:rPr lang="en-GB" altLang="en-US" sz="3200" dirty="0" smtClean="0"/>
              <a:t> + O</a:t>
            </a:r>
            <a:r>
              <a:rPr lang="en-GB" altLang="en-US" sz="3200" baseline="-25000" dirty="0" smtClean="0"/>
              <a:t>2</a:t>
            </a:r>
            <a:r>
              <a:rPr lang="en-GB" altLang="en-US" sz="3200" dirty="0" smtClean="0"/>
              <a:t> </a:t>
            </a:r>
            <a:r>
              <a:rPr lang="en-GB" altLang="en-US" sz="3200" dirty="0" smtClean="0">
                <a:sym typeface="Wingdings" panose="05000000000000000000" pitchFamily="2" charset="2"/>
              </a:rPr>
              <a:t></a:t>
            </a:r>
            <a:r>
              <a:rPr lang="en-GB" altLang="en-US" sz="3200" dirty="0" smtClean="0"/>
              <a:t> CO</a:t>
            </a:r>
            <a:r>
              <a:rPr lang="en-GB" altLang="en-US" sz="3200" baseline="-25000" dirty="0" smtClean="0"/>
              <a:t>2</a:t>
            </a:r>
            <a:r>
              <a:rPr lang="en-GB" altLang="en-US" sz="3200" dirty="0" smtClean="0"/>
              <a:t> + H</a:t>
            </a:r>
            <a:r>
              <a:rPr lang="en-GB" altLang="en-US" sz="3200" baseline="-25000" dirty="0" smtClean="0"/>
              <a:t>2</a:t>
            </a:r>
            <a:r>
              <a:rPr lang="en-GB" altLang="en-US" sz="3200" dirty="0" smtClean="0"/>
              <a:t>O</a:t>
            </a:r>
          </a:p>
        </p:txBody>
      </p:sp>
      <p:sp>
        <p:nvSpPr>
          <p:cNvPr id="8198" name="Rectangle 5"/>
          <p:cNvSpPr>
            <a:spLocks noGrp="1" noChangeArrowheads="1"/>
          </p:cNvSpPr>
          <p:nvPr>
            <p:ph type="title"/>
          </p:nvPr>
        </p:nvSpPr>
        <p:spPr>
          <a:xfrm>
            <a:off x="456481" y="314281"/>
            <a:ext cx="8228160" cy="1062720"/>
          </a:xfrm>
        </p:spPr>
        <p:txBody>
          <a:bodyPr/>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defRPr/>
            </a:pPr>
            <a:r>
              <a:rPr lang="fa-IR" dirty="0" smtClean="0"/>
              <a:t>یک واکنش موازنه نشده</a:t>
            </a:r>
            <a:endParaRPr lang="en-GB" dirty="0" smtClean="0"/>
          </a:p>
        </p:txBody>
      </p:sp>
      <p:sp>
        <p:nvSpPr>
          <p:cNvPr id="11272" name="Text Box 7"/>
          <p:cNvSpPr txBox="1">
            <a:spLocks noChangeArrowheads="1"/>
          </p:cNvSpPr>
          <p:nvPr/>
        </p:nvSpPr>
        <p:spPr bwMode="auto">
          <a:xfrm>
            <a:off x="1188001" y="2488680"/>
            <a:ext cx="2488320" cy="49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tabLst>
                <a:tab pos="723900" algn="l"/>
                <a:tab pos="1447800" algn="l"/>
                <a:tab pos="2171700" algn="l"/>
              </a:tabLst>
              <a:defRPr>
                <a:solidFill>
                  <a:schemeClr val="tx1"/>
                </a:solidFill>
                <a:latin typeface="Arial" panose="020B0604020202020204" pitchFamily="34" charset="0"/>
              </a:defRPr>
            </a:lvl1pPr>
            <a:lvl2pPr marL="742950" indent="-285750" eaLnBrk="0">
              <a:tabLst>
                <a:tab pos="723900" algn="l"/>
                <a:tab pos="1447800" algn="l"/>
                <a:tab pos="2171700" algn="l"/>
              </a:tabLst>
              <a:defRPr>
                <a:solidFill>
                  <a:schemeClr val="tx1"/>
                </a:solidFill>
                <a:latin typeface="Arial" panose="020B0604020202020204" pitchFamily="34" charset="0"/>
              </a:defRPr>
            </a:lvl2pPr>
            <a:lvl3pPr marL="1143000" indent="-228600" eaLnBrk="0">
              <a:tabLst>
                <a:tab pos="723900" algn="l"/>
                <a:tab pos="1447800" algn="l"/>
                <a:tab pos="2171700" algn="l"/>
              </a:tabLst>
              <a:defRPr>
                <a:solidFill>
                  <a:schemeClr val="tx1"/>
                </a:solidFill>
                <a:latin typeface="Arial" panose="020B0604020202020204" pitchFamily="34" charset="0"/>
              </a:defRPr>
            </a:lvl3pPr>
            <a:lvl4pPr marL="1600200" indent="-228600" eaLnBrk="0">
              <a:tabLst>
                <a:tab pos="723900" algn="l"/>
                <a:tab pos="1447800" algn="l"/>
                <a:tab pos="2171700" algn="l"/>
              </a:tabLst>
              <a:defRPr>
                <a:solidFill>
                  <a:schemeClr val="tx1"/>
                </a:solidFill>
                <a:latin typeface="Arial" panose="020B0604020202020204" pitchFamily="34" charset="0"/>
              </a:defRPr>
            </a:lvl4pPr>
            <a:lvl5pPr marL="2057400" indent="-228600" eaLnBrk="0">
              <a:tabLst>
                <a:tab pos="723900" algn="l"/>
                <a:tab pos="1447800" algn="l"/>
                <a:tab pos="21717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9pPr>
          </a:lstStyle>
          <a:p>
            <a:pPr eaLnBrk="1"/>
            <a:r>
              <a:rPr lang="fa-IR" altLang="en-US" sz="2903" dirty="0" smtClean="0">
                <a:solidFill>
                  <a:srgbClr val="000000"/>
                </a:solidFill>
              </a:rPr>
              <a:t>واکنش دهنده ها</a:t>
            </a:r>
            <a:endParaRPr lang="en-GB" altLang="en-US" sz="2903" dirty="0">
              <a:solidFill>
                <a:srgbClr val="000000"/>
              </a:solidFill>
            </a:endParaRPr>
          </a:p>
        </p:txBody>
      </p:sp>
      <p:sp>
        <p:nvSpPr>
          <p:cNvPr id="11273" name="Text Box 8"/>
          <p:cNvSpPr txBox="1">
            <a:spLocks noChangeArrowheads="1"/>
          </p:cNvSpPr>
          <p:nvPr/>
        </p:nvSpPr>
        <p:spPr bwMode="auto">
          <a:xfrm>
            <a:off x="4780800" y="2488680"/>
            <a:ext cx="2488320" cy="49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tabLst>
                <a:tab pos="723900" algn="l"/>
                <a:tab pos="1447800" algn="l"/>
                <a:tab pos="2171700" algn="l"/>
              </a:tabLst>
              <a:defRPr>
                <a:solidFill>
                  <a:schemeClr val="tx1"/>
                </a:solidFill>
                <a:latin typeface="Arial" panose="020B0604020202020204" pitchFamily="34" charset="0"/>
              </a:defRPr>
            </a:lvl1pPr>
            <a:lvl2pPr marL="742950" indent="-285750" eaLnBrk="0">
              <a:tabLst>
                <a:tab pos="723900" algn="l"/>
                <a:tab pos="1447800" algn="l"/>
                <a:tab pos="2171700" algn="l"/>
              </a:tabLst>
              <a:defRPr>
                <a:solidFill>
                  <a:schemeClr val="tx1"/>
                </a:solidFill>
                <a:latin typeface="Arial" panose="020B0604020202020204" pitchFamily="34" charset="0"/>
              </a:defRPr>
            </a:lvl2pPr>
            <a:lvl3pPr marL="1143000" indent="-228600" eaLnBrk="0">
              <a:tabLst>
                <a:tab pos="723900" algn="l"/>
                <a:tab pos="1447800" algn="l"/>
                <a:tab pos="2171700" algn="l"/>
              </a:tabLst>
              <a:defRPr>
                <a:solidFill>
                  <a:schemeClr val="tx1"/>
                </a:solidFill>
                <a:latin typeface="Arial" panose="020B0604020202020204" pitchFamily="34" charset="0"/>
              </a:defRPr>
            </a:lvl3pPr>
            <a:lvl4pPr marL="1600200" indent="-228600" eaLnBrk="0">
              <a:tabLst>
                <a:tab pos="723900" algn="l"/>
                <a:tab pos="1447800" algn="l"/>
                <a:tab pos="2171700" algn="l"/>
              </a:tabLst>
              <a:defRPr>
                <a:solidFill>
                  <a:schemeClr val="tx1"/>
                </a:solidFill>
                <a:latin typeface="Arial" panose="020B0604020202020204" pitchFamily="34" charset="0"/>
              </a:defRPr>
            </a:lvl4pPr>
            <a:lvl5pPr marL="2057400" indent="-228600" eaLnBrk="0">
              <a:tabLst>
                <a:tab pos="723900" algn="l"/>
                <a:tab pos="1447800" algn="l"/>
                <a:tab pos="21717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Lst>
              <a:defRPr>
                <a:solidFill>
                  <a:schemeClr val="tx1"/>
                </a:solidFill>
                <a:latin typeface="Arial" panose="020B0604020202020204" pitchFamily="34" charset="0"/>
              </a:defRPr>
            </a:lvl9pPr>
          </a:lstStyle>
          <a:p>
            <a:pPr algn="ctr" eaLnBrk="1"/>
            <a:r>
              <a:rPr lang="fa-IR" altLang="en-US" sz="2903" dirty="0" smtClean="0">
                <a:solidFill>
                  <a:srgbClr val="000000"/>
                </a:solidFill>
              </a:rPr>
              <a:t>محصولات</a:t>
            </a:r>
            <a:endParaRPr lang="en-GB" altLang="en-US" sz="2903" dirty="0">
              <a:solidFill>
                <a:srgbClr val="000000"/>
              </a:solidFill>
            </a:endParaRPr>
          </a:p>
        </p:txBody>
      </p:sp>
      <p:sp>
        <p:nvSpPr>
          <p:cNvPr id="11274" name="Oval 9"/>
          <p:cNvSpPr>
            <a:spLocks noChangeArrowheads="1"/>
          </p:cNvSpPr>
          <p:nvPr/>
        </p:nvSpPr>
        <p:spPr bwMode="auto">
          <a:xfrm>
            <a:off x="1071360" y="3732840"/>
            <a:ext cx="622080" cy="622080"/>
          </a:xfrm>
          <a:prstGeom prst="ellipse">
            <a:avLst/>
          </a:prstGeom>
          <a:solidFill>
            <a:srgbClr val="4C4C4C"/>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75" name="Oval 10"/>
          <p:cNvSpPr>
            <a:spLocks noChangeArrowheads="1"/>
          </p:cNvSpPr>
          <p:nvPr/>
        </p:nvSpPr>
        <p:spPr bwMode="auto">
          <a:xfrm>
            <a:off x="1160640" y="3462120"/>
            <a:ext cx="414720" cy="414720"/>
          </a:xfrm>
          <a:prstGeom prst="ellipse">
            <a:avLst/>
          </a:prstGeom>
          <a:solidFill>
            <a:srgbClr val="33CC66"/>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76" name="Oval 11"/>
          <p:cNvSpPr>
            <a:spLocks noChangeArrowheads="1"/>
          </p:cNvSpPr>
          <p:nvPr/>
        </p:nvSpPr>
        <p:spPr bwMode="auto">
          <a:xfrm>
            <a:off x="997921" y="4180681"/>
            <a:ext cx="414720" cy="414720"/>
          </a:xfrm>
          <a:prstGeom prst="ellipse">
            <a:avLst/>
          </a:prstGeom>
          <a:solidFill>
            <a:srgbClr val="33CC66"/>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77" name="Oval 12"/>
          <p:cNvSpPr>
            <a:spLocks noChangeArrowheads="1"/>
          </p:cNvSpPr>
          <p:nvPr/>
        </p:nvSpPr>
        <p:spPr bwMode="auto">
          <a:xfrm>
            <a:off x="2280960" y="4977000"/>
            <a:ext cx="622080" cy="622080"/>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78" name="Oval 13"/>
          <p:cNvSpPr>
            <a:spLocks noChangeArrowheads="1"/>
          </p:cNvSpPr>
          <p:nvPr/>
        </p:nvSpPr>
        <p:spPr bwMode="auto">
          <a:xfrm>
            <a:off x="2607841" y="5141160"/>
            <a:ext cx="622080" cy="622080"/>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79" name="Line 14"/>
          <p:cNvSpPr>
            <a:spLocks noChangeShapeType="1"/>
          </p:cNvSpPr>
          <p:nvPr/>
        </p:nvSpPr>
        <p:spPr bwMode="auto">
          <a:xfrm>
            <a:off x="4147201" y="2696040"/>
            <a:ext cx="1440" cy="3732480"/>
          </a:xfrm>
          <a:prstGeom prst="line">
            <a:avLst/>
          </a:prstGeom>
          <a:noFill/>
          <a:ln w="9144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633"/>
          </a:p>
        </p:txBody>
      </p:sp>
      <p:sp>
        <p:nvSpPr>
          <p:cNvPr id="11280" name="Oval 15"/>
          <p:cNvSpPr>
            <a:spLocks noChangeArrowheads="1"/>
          </p:cNvSpPr>
          <p:nvPr/>
        </p:nvSpPr>
        <p:spPr bwMode="auto">
          <a:xfrm>
            <a:off x="5391360" y="3732840"/>
            <a:ext cx="622080" cy="622080"/>
          </a:xfrm>
          <a:prstGeom prst="ellipse">
            <a:avLst/>
          </a:prstGeom>
          <a:solidFill>
            <a:srgbClr val="4C4C4C"/>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81" name="Oval 16"/>
          <p:cNvSpPr>
            <a:spLocks noChangeArrowheads="1"/>
          </p:cNvSpPr>
          <p:nvPr/>
        </p:nvSpPr>
        <p:spPr bwMode="auto">
          <a:xfrm>
            <a:off x="5009761" y="3940200"/>
            <a:ext cx="622080" cy="622080"/>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82" name="Oval 17"/>
          <p:cNvSpPr>
            <a:spLocks noChangeArrowheads="1"/>
          </p:cNvSpPr>
          <p:nvPr/>
        </p:nvSpPr>
        <p:spPr bwMode="auto">
          <a:xfrm>
            <a:off x="5623201" y="4965480"/>
            <a:ext cx="622080" cy="622080"/>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83" name="Oval 18"/>
          <p:cNvSpPr>
            <a:spLocks noChangeArrowheads="1"/>
          </p:cNvSpPr>
          <p:nvPr/>
        </p:nvSpPr>
        <p:spPr bwMode="auto">
          <a:xfrm>
            <a:off x="5513761" y="5380200"/>
            <a:ext cx="414720" cy="414720"/>
          </a:xfrm>
          <a:prstGeom prst="ellipse">
            <a:avLst/>
          </a:prstGeom>
          <a:solidFill>
            <a:srgbClr val="33CC66"/>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1284" name="Text Box 19"/>
          <p:cNvSpPr txBox="1">
            <a:spLocks noChangeArrowheads="1"/>
          </p:cNvSpPr>
          <p:nvPr/>
        </p:nvSpPr>
        <p:spPr bwMode="auto">
          <a:xfrm>
            <a:off x="207360" y="4977001"/>
            <a:ext cx="1866240" cy="77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tabLst>
                <a:tab pos="723900" algn="l"/>
                <a:tab pos="1447800" algn="l"/>
              </a:tabLst>
              <a:defRPr>
                <a:solidFill>
                  <a:schemeClr val="tx1"/>
                </a:solidFill>
                <a:latin typeface="Arial" panose="020B0604020202020204" pitchFamily="34" charset="0"/>
              </a:defRPr>
            </a:lvl1pPr>
            <a:lvl2pPr marL="742950" indent="-285750" eaLnBrk="0">
              <a:tabLst>
                <a:tab pos="723900" algn="l"/>
                <a:tab pos="1447800" algn="l"/>
              </a:tabLst>
              <a:defRPr>
                <a:solidFill>
                  <a:schemeClr val="tx1"/>
                </a:solidFill>
                <a:latin typeface="Arial" panose="020B0604020202020204" pitchFamily="34" charset="0"/>
              </a:defRPr>
            </a:lvl2pPr>
            <a:lvl3pPr marL="1143000" indent="-228600" eaLnBrk="0">
              <a:tabLst>
                <a:tab pos="723900" algn="l"/>
                <a:tab pos="1447800" algn="l"/>
              </a:tabLst>
              <a:defRPr>
                <a:solidFill>
                  <a:schemeClr val="tx1"/>
                </a:solidFill>
                <a:latin typeface="Arial" panose="020B0604020202020204" pitchFamily="34" charset="0"/>
              </a:defRPr>
            </a:lvl3pPr>
            <a:lvl4pPr marL="1600200" indent="-228600" eaLnBrk="0">
              <a:tabLst>
                <a:tab pos="723900" algn="l"/>
                <a:tab pos="1447800" algn="l"/>
              </a:tabLst>
              <a:defRPr>
                <a:solidFill>
                  <a:schemeClr val="tx1"/>
                </a:solidFill>
                <a:latin typeface="Arial" panose="020B0604020202020204" pitchFamily="34" charset="0"/>
              </a:defRPr>
            </a:lvl4pPr>
            <a:lvl5pPr marL="2057400" indent="-228600" eaLnBrk="0">
              <a:tabLst>
                <a:tab pos="723900" algn="l"/>
                <a:tab pos="14478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9pPr>
          </a:lstStyle>
          <a:p>
            <a:pPr eaLnBrk="1"/>
            <a:r>
              <a:rPr lang="fa-IR" altLang="en-US" sz="1633" dirty="0" smtClean="0">
                <a:solidFill>
                  <a:srgbClr val="000000"/>
                </a:solidFill>
              </a:rPr>
              <a:t>  ۱     اتم کربن    </a:t>
            </a:r>
            <a:endParaRPr lang="en-GB" altLang="en-US" sz="1633" dirty="0">
              <a:solidFill>
                <a:srgbClr val="000000"/>
              </a:solidFill>
            </a:endParaRPr>
          </a:p>
          <a:p>
            <a:pPr eaLnBrk="1"/>
            <a:r>
              <a:rPr lang="fa-IR" altLang="en-US" sz="1633" dirty="0" smtClean="0">
                <a:solidFill>
                  <a:srgbClr val="000000"/>
                </a:solidFill>
              </a:rPr>
              <a:t>۴  اتم هیدروژن  </a:t>
            </a:r>
            <a:endParaRPr lang="en-GB" altLang="en-US" sz="1633" dirty="0">
              <a:solidFill>
                <a:srgbClr val="000000"/>
              </a:solidFill>
            </a:endParaRPr>
          </a:p>
          <a:p>
            <a:pPr eaLnBrk="1"/>
            <a:r>
              <a:rPr lang="fa-IR" altLang="en-US" sz="1633" dirty="0" smtClean="0">
                <a:solidFill>
                  <a:srgbClr val="000000"/>
                </a:solidFill>
              </a:rPr>
              <a:t>۲    اتم اکسیژن  </a:t>
            </a:r>
            <a:endParaRPr lang="en-GB" altLang="en-US" sz="1633" dirty="0">
              <a:solidFill>
                <a:srgbClr val="000000"/>
              </a:solidFill>
            </a:endParaRPr>
          </a:p>
        </p:txBody>
      </p:sp>
      <p:sp>
        <p:nvSpPr>
          <p:cNvPr id="22" name="Text Box 19"/>
          <p:cNvSpPr txBox="1">
            <a:spLocks noChangeArrowheads="1"/>
          </p:cNvSpPr>
          <p:nvPr/>
        </p:nvSpPr>
        <p:spPr bwMode="auto">
          <a:xfrm>
            <a:off x="6786721" y="4953861"/>
            <a:ext cx="1519079" cy="77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tabLst>
                <a:tab pos="723900" algn="l"/>
                <a:tab pos="1447800" algn="l"/>
              </a:tabLst>
              <a:defRPr>
                <a:solidFill>
                  <a:schemeClr val="tx1"/>
                </a:solidFill>
                <a:latin typeface="Arial" panose="020B0604020202020204" pitchFamily="34" charset="0"/>
              </a:defRPr>
            </a:lvl1pPr>
            <a:lvl2pPr marL="742950" indent="-285750" eaLnBrk="0">
              <a:tabLst>
                <a:tab pos="723900" algn="l"/>
                <a:tab pos="1447800" algn="l"/>
              </a:tabLst>
              <a:defRPr>
                <a:solidFill>
                  <a:schemeClr val="tx1"/>
                </a:solidFill>
                <a:latin typeface="Arial" panose="020B0604020202020204" pitchFamily="34" charset="0"/>
              </a:defRPr>
            </a:lvl2pPr>
            <a:lvl3pPr marL="1143000" indent="-228600" eaLnBrk="0">
              <a:tabLst>
                <a:tab pos="723900" algn="l"/>
                <a:tab pos="1447800" algn="l"/>
              </a:tabLst>
              <a:defRPr>
                <a:solidFill>
                  <a:schemeClr val="tx1"/>
                </a:solidFill>
                <a:latin typeface="Arial" panose="020B0604020202020204" pitchFamily="34" charset="0"/>
              </a:defRPr>
            </a:lvl3pPr>
            <a:lvl4pPr marL="1600200" indent="-228600" eaLnBrk="0">
              <a:tabLst>
                <a:tab pos="723900" algn="l"/>
                <a:tab pos="1447800" algn="l"/>
              </a:tabLst>
              <a:defRPr>
                <a:solidFill>
                  <a:schemeClr val="tx1"/>
                </a:solidFill>
                <a:latin typeface="Arial" panose="020B0604020202020204" pitchFamily="34" charset="0"/>
              </a:defRPr>
            </a:lvl4pPr>
            <a:lvl5pPr marL="2057400" indent="-228600" eaLnBrk="0">
              <a:tabLst>
                <a:tab pos="723900" algn="l"/>
                <a:tab pos="14478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Lst>
              <a:defRPr>
                <a:solidFill>
                  <a:schemeClr val="tx1"/>
                </a:solidFill>
                <a:latin typeface="Arial" panose="020B0604020202020204" pitchFamily="34" charset="0"/>
              </a:defRPr>
            </a:lvl9pPr>
          </a:lstStyle>
          <a:p>
            <a:pPr eaLnBrk="1"/>
            <a:r>
              <a:rPr lang="fa-IR" altLang="en-US" sz="1633" dirty="0" smtClean="0">
                <a:solidFill>
                  <a:srgbClr val="000000"/>
                </a:solidFill>
              </a:rPr>
              <a:t>۱    اتم کربن    </a:t>
            </a:r>
            <a:endParaRPr lang="en-GB" altLang="en-US" sz="1633" dirty="0">
              <a:solidFill>
                <a:srgbClr val="000000"/>
              </a:solidFill>
            </a:endParaRPr>
          </a:p>
          <a:p>
            <a:pPr eaLnBrk="1"/>
            <a:r>
              <a:rPr lang="fa-IR" altLang="en-US" sz="1633" dirty="0" smtClean="0">
                <a:solidFill>
                  <a:srgbClr val="000000"/>
                </a:solidFill>
              </a:rPr>
              <a:t>۲  اتم هیدروژن  </a:t>
            </a:r>
            <a:endParaRPr lang="en-GB" altLang="en-US" sz="1633" dirty="0">
              <a:solidFill>
                <a:srgbClr val="000000"/>
              </a:solidFill>
            </a:endParaRPr>
          </a:p>
          <a:p>
            <a:pPr eaLnBrk="1"/>
            <a:r>
              <a:rPr lang="fa-IR" altLang="en-US" sz="1633" dirty="0" smtClean="0">
                <a:solidFill>
                  <a:srgbClr val="000000"/>
                </a:solidFill>
              </a:rPr>
              <a:t>۳    اتم اکسیژن  </a:t>
            </a:r>
            <a:endParaRPr lang="en-GB" altLang="en-US" sz="1633" dirty="0">
              <a:solidFill>
                <a:srgbClr val="000000"/>
              </a:solidFill>
            </a:endParaRPr>
          </a:p>
        </p:txBody>
      </p:sp>
    </p:spTree>
    <p:extLst>
      <p:ext uri="{BB962C8B-B14F-4D97-AF65-F5344CB8AC3E}">
        <p14:creationId xmlns:p14="http://schemas.microsoft.com/office/powerpoint/2010/main" val="3818249295"/>
      </p:ext>
    </p:extLst>
  </p:cSld>
  <p:clrMapOvr>
    <a:masterClrMapping/>
  </p:clrMapOvr>
  <p:transition>
    <p:wipe dir="r"/>
  </p:transition>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270">
                                            <p:txEl>
                                              <p:pRg st="0" end="0"/>
                                            </p:txEl>
                                          </p:spTgt>
                                        </p:tgtEl>
                                        <p:attrNameLst>
                                          <p:attrName>style.visibility</p:attrName>
                                        </p:attrNameLst>
                                      </p:cBhvr>
                                      <p:to>
                                        <p:strVal val="visible"/>
                                      </p:to>
                                    </p:set>
                                    <p:animEffect transition="in" filter="circle(in)">
                                      <p:cBhvr>
                                        <p:cTn id="7" dur="2000"/>
                                        <p:tgtEl>
                                          <p:spTgt spid="112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72"/>
                                        </p:tgtEl>
                                        <p:attrNameLst>
                                          <p:attrName>style.visibility</p:attrName>
                                        </p:attrNameLst>
                                      </p:cBhvr>
                                      <p:to>
                                        <p:strVal val="visible"/>
                                      </p:to>
                                    </p:set>
                                    <p:animEffect transition="in" filter="wipe(down)">
                                      <p:cBhvr>
                                        <p:cTn id="12" dur="500"/>
                                        <p:tgtEl>
                                          <p:spTgt spid="1127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274"/>
                                        </p:tgtEl>
                                        <p:attrNameLst>
                                          <p:attrName>style.visibility</p:attrName>
                                        </p:attrNameLst>
                                      </p:cBhvr>
                                      <p:to>
                                        <p:strVal val="visible"/>
                                      </p:to>
                                    </p:set>
                                    <p:animEffect transition="in" filter="circle(in)">
                                      <p:cBhvr>
                                        <p:cTn id="17" dur="2000"/>
                                        <p:tgtEl>
                                          <p:spTgt spid="1127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275"/>
                                        </p:tgtEl>
                                        <p:attrNameLst>
                                          <p:attrName>style.visibility</p:attrName>
                                        </p:attrNameLst>
                                      </p:cBhvr>
                                      <p:to>
                                        <p:strVal val="visible"/>
                                      </p:to>
                                    </p:set>
                                    <p:animEffect transition="in" filter="circle(in)">
                                      <p:cBhvr>
                                        <p:cTn id="22" dur="2000"/>
                                        <p:tgtEl>
                                          <p:spTgt spid="1127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268"/>
                                        </p:tgtEl>
                                        <p:attrNameLst>
                                          <p:attrName>style.visibility</p:attrName>
                                        </p:attrNameLst>
                                      </p:cBhvr>
                                      <p:to>
                                        <p:strVal val="visible"/>
                                      </p:to>
                                    </p:set>
                                    <p:animEffect transition="in" filter="circle(in)">
                                      <p:cBhvr>
                                        <p:cTn id="27" dur="2000"/>
                                        <p:tgtEl>
                                          <p:spTgt spid="1126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1269"/>
                                        </p:tgtEl>
                                        <p:attrNameLst>
                                          <p:attrName>style.visibility</p:attrName>
                                        </p:attrNameLst>
                                      </p:cBhvr>
                                      <p:to>
                                        <p:strVal val="visible"/>
                                      </p:to>
                                    </p:set>
                                    <p:animEffect transition="in" filter="circle(in)">
                                      <p:cBhvr>
                                        <p:cTn id="32" dur="2000"/>
                                        <p:tgtEl>
                                          <p:spTgt spid="1126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1276"/>
                                        </p:tgtEl>
                                        <p:attrNameLst>
                                          <p:attrName>style.visibility</p:attrName>
                                        </p:attrNameLst>
                                      </p:cBhvr>
                                      <p:to>
                                        <p:strVal val="visible"/>
                                      </p:to>
                                    </p:set>
                                    <p:animEffect transition="in" filter="circle(in)">
                                      <p:cBhvr>
                                        <p:cTn id="37" dur="2000"/>
                                        <p:tgtEl>
                                          <p:spTgt spid="11276"/>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1277"/>
                                        </p:tgtEl>
                                        <p:attrNameLst>
                                          <p:attrName>style.visibility</p:attrName>
                                        </p:attrNameLst>
                                      </p:cBhvr>
                                      <p:to>
                                        <p:strVal val="visible"/>
                                      </p:to>
                                    </p:set>
                                    <p:animEffect transition="in" filter="circle(in)">
                                      <p:cBhvr>
                                        <p:cTn id="42" dur="2000"/>
                                        <p:tgtEl>
                                          <p:spTgt spid="1127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1278"/>
                                        </p:tgtEl>
                                        <p:attrNameLst>
                                          <p:attrName>style.visibility</p:attrName>
                                        </p:attrNameLst>
                                      </p:cBhvr>
                                      <p:to>
                                        <p:strVal val="visible"/>
                                      </p:to>
                                    </p:set>
                                    <p:animEffect transition="in" filter="circle(in)">
                                      <p:cBhvr>
                                        <p:cTn id="47" dur="2000"/>
                                        <p:tgtEl>
                                          <p:spTgt spid="11278"/>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1284"/>
                                        </p:tgtEl>
                                        <p:attrNameLst>
                                          <p:attrName>style.visibility</p:attrName>
                                        </p:attrNameLst>
                                      </p:cBhvr>
                                      <p:to>
                                        <p:strVal val="visible"/>
                                      </p:to>
                                    </p:set>
                                    <p:animEffect transition="in" filter="circle(in)">
                                      <p:cBhvr>
                                        <p:cTn id="52" dur="2000"/>
                                        <p:tgtEl>
                                          <p:spTgt spid="11284"/>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1279"/>
                                        </p:tgtEl>
                                        <p:attrNameLst>
                                          <p:attrName>style.visibility</p:attrName>
                                        </p:attrNameLst>
                                      </p:cBhvr>
                                      <p:to>
                                        <p:strVal val="visible"/>
                                      </p:to>
                                    </p:set>
                                    <p:animEffect transition="in" filter="fade">
                                      <p:cBhvr>
                                        <p:cTn id="57" dur="1000"/>
                                        <p:tgtEl>
                                          <p:spTgt spid="11279"/>
                                        </p:tgtEl>
                                      </p:cBhvr>
                                    </p:animEffect>
                                    <p:anim calcmode="lin" valueType="num">
                                      <p:cBhvr>
                                        <p:cTn id="58" dur="1000" fill="hold"/>
                                        <p:tgtEl>
                                          <p:spTgt spid="11279"/>
                                        </p:tgtEl>
                                        <p:attrNameLst>
                                          <p:attrName>ppt_x</p:attrName>
                                        </p:attrNameLst>
                                      </p:cBhvr>
                                      <p:tavLst>
                                        <p:tav tm="0">
                                          <p:val>
                                            <p:strVal val="#ppt_x"/>
                                          </p:val>
                                        </p:tav>
                                        <p:tav tm="100000">
                                          <p:val>
                                            <p:strVal val="#ppt_x"/>
                                          </p:val>
                                        </p:tav>
                                      </p:tavLst>
                                    </p:anim>
                                    <p:anim calcmode="lin" valueType="num">
                                      <p:cBhvr>
                                        <p:cTn id="59"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1273"/>
                                        </p:tgtEl>
                                        <p:attrNameLst>
                                          <p:attrName>style.visibility</p:attrName>
                                        </p:attrNameLst>
                                      </p:cBhvr>
                                      <p:to>
                                        <p:strVal val="visible"/>
                                      </p:to>
                                    </p:set>
                                    <p:animEffect transition="in" filter="wipe(down)">
                                      <p:cBhvr>
                                        <p:cTn id="64" dur="500"/>
                                        <p:tgtEl>
                                          <p:spTgt spid="11273"/>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11280"/>
                                        </p:tgtEl>
                                        <p:attrNameLst>
                                          <p:attrName>style.visibility</p:attrName>
                                        </p:attrNameLst>
                                      </p:cBhvr>
                                      <p:to>
                                        <p:strVal val="visible"/>
                                      </p:to>
                                    </p:set>
                                    <p:animEffect transition="in" filter="circle(in)">
                                      <p:cBhvr>
                                        <p:cTn id="69" dur="2000"/>
                                        <p:tgtEl>
                                          <p:spTgt spid="11280"/>
                                        </p:tgtEl>
                                      </p:cBhvr>
                                    </p:animEffect>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grpId="0" nodeType="clickEffect">
                                  <p:stCondLst>
                                    <p:cond delay="0"/>
                                  </p:stCondLst>
                                  <p:childTnLst>
                                    <p:set>
                                      <p:cBhvr>
                                        <p:cTn id="73" dur="1" fill="hold">
                                          <p:stCondLst>
                                            <p:cond delay="0"/>
                                          </p:stCondLst>
                                        </p:cTn>
                                        <p:tgtEl>
                                          <p:spTgt spid="11281"/>
                                        </p:tgtEl>
                                        <p:attrNameLst>
                                          <p:attrName>style.visibility</p:attrName>
                                        </p:attrNameLst>
                                      </p:cBhvr>
                                      <p:to>
                                        <p:strVal val="visible"/>
                                      </p:to>
                                    </p:set>
                                    <p:animEffect transition="in" filter="circle(in)">
                                      <p:cBhvr>
                                        <p:cTn id="74" dur="2000"/>
                                        <p:tgtEl>
                                          <p:spTgt spid="11281"/>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grpId="0" nodeType="clickEffect">
                                  <p:stCondLst>
                                    <p:cond delay="0"/>
                                  </p:stCondLst>
                                  <p:childTnLst>
                                    <p:set>
                                      <p:cBhvr>
                                        <p:cTn id="78" dur="1" fill="hold">
                                          <p:stCondLst>
                                            <p:cond delay="0"/>
                                          </p:stCondLst>
                                        </p:cTn>
                                        <p:tgtEl>
                                          <p:spTgt spid="11267"/>
                                        </p:tgtEl>
                                        <p:attrNameLst>
                                          <p:attrName>style.visibility</p:attrName>
                                        </p:attrNameLst>
                                      </p:cBhvr>
                                      <p:to>
                                        <p:strVal val="visible"/>
                                      </p:to>
                                    </p:set>
                                    <p:animEffect transition="in" filter="circle(in)">
                                      <p:cBhvr>
                                        <p:cTn id="79" dur="2000"/>
                                        <p:tgtEl>
                                          <p:spTgt spid="11267"/>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11283"/>
                                        </p:tgtEl>
                                        <p:attrNameLst>
                                          <p:attrName>style.visibility</p:attrName>
                                        </p:attrNameLst>
                                      </p:cBhvr>
                                      <p:to>
                                        <p:strVal val="visible"/>
                                      </p:to>
                                    </p:set>
                                    <p:animEffect transition="in" filter="circle(in)">
                                      <p:cBhvr>
                                        <p:cTn id="84" dur="2000"/>
                                        <p:tgtEl>
                                          <p:spTgt spid="11283"/>
                                        </p:tgtEl>
                                      </p:cBhvr>
                                    </p:animEffect>
                                  </p:childTnLst>
                                </p:cTn>
                              </p:par>
                            </p:childTnLst>
                          </p:cTn>
                        </p:par>
                      </p:childTnLst>
                    </p:cTn>
                  </p:par>
                  <p:par>
                    <p:cTn id="85" fill="hold">
                      <p:stCondLst>
                        <p:cond delay="indefinite"/>
                      </p:stCondLst>
                      <p:childTnLst>
                        <p:par>
                          <p:cTn id="86" fill="hold">
                            <p:stCondLst>
                              <p:cond delay="0"/>
                            </p:stCondLst>
                            <p:childTnLst>
                              <p:par>
                                <p:cTn id="87" presetID="6" presetClass="entr" presetSubtype="16" fill="hold" grpId="0" nodeType="clickEffect">
                                  <p:stCondLst>
                                    <p:cond delay="0"/>
                                  </p:stCondLst>
                                  <p:childTnLst>
                                    <p:set>
                                      <p:cBhvr>
                                        <p:cTn id="88" dur="1" fill="hold">
                                          <p:stCondLst>
                                            <p:cond delay="0"/>
                                          </p:stCondLst>
                                        </p:cTn>
                                        <p:tgtEl>
                                          <p:spTgt spid="11282"/>
                                        </p:tgtEl>
                                        <p:attrNameLst>
                                          <p:attrName>style.visibility</p:attrName>
                                        </p:attrNameLst>
                                      </p:cBhvr>
                                      <p:to>
                                        <p:strVal val="visible"/>
                                      </p:to>
                                    </p:set>
                                    <p:animEffect transition="in" filter="circle(in)">
                                      <p:cBhvr>
                                        <p:cTn id="89" dur="2000"/>
                                        <p:tgtEl>
                                          <p:spTgt spid="11282"/>
                                        </p:tgtEl>
                                      </p:cBhvr>
                                    </p:animEffect>
                                  </p:childTnLst>
                                </p:cTn>
                              </p:par>
                            </p:childTnLst>
                          </p:cTn>
                        </p:par>
                      </p:childTnLst>
                    </p:cTn>
                  </p:par>
                  <p:par>
                    <p:cTn id="90" fill="hold">
                      <p:stCondLst>
                        <p:cond delay="indefinite"/>
                      </p:stCondLst>
                      <p:childTnLst>
                        <p:par>
                          <p:cTn id="91" fill="hold">
                            <p:stCondLst>
                              <p:cond delay="0"/>
                            </p:stCondLst>
                            <p:childTnLst>
                              <p:par>
                                <p:cTn id="92" presetID="6" presetClass="entr" presetSubtype="16" fill="hold" grpId="0" nodeType="clickEffect">
                                  <p:stCondLst>
                                    <p:cond delay="0"/>
                                  </p:stCondLst>
                                  <p:childTnLst>
                                    <p:set>
                                      <p:cBhvr>
                                        <p:cTn id="93" dur="1" fill="hold">
                                          <p:stCondLst>
                                            <p:cond delay="0"/>
                                          </p:stCondLst>
                                        </p:cTn>
                                        <p:tgtEl>
                                          <p:spTgt spid="11266"/>
                                        </p:tgtEl>
                                        <p:attrNameLst>
                                          <p:attrName>style.visibility</p:attrName>
                                        </p:attrNameLst>
                                      </p:cBhvr>
                                      <p:to>
                                        <p:strVal val="visible"/>
                                      </p:to>
                                    </p:set>
                                    <p:animEffect transition="in" filter="circle(in)">
                                      <p:cBhvr>
                                        <p:cTn id="94" dur="2000"/>
                                        <p:tgtEl>
                                          <p:spTgt spid="1126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down)">
                                      <p:cBhvr>
                                        <p:cTn id="99" dur="500"/>
                                        <p:tgtEl>
                                          <p:spTgt spid="2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8198"/>
                                        </p:tgtEl>
                                        <p:attrNameLst>
                                          <p:attrName>style.visibility</p:attrName>
                                        </p:attrNameLst>
                                      </p:cBhvr>
                                      <p:to>
                                        <p:strVal val="visible"/>
                                      </p:to>
                                    </p:set>
                                    <p:animEffect transition="in" filter="wipe(down)">
                                      <p:cBhvr>
                                        <p:cTn id="104"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68" grpId="0" animBg="1"/>
      <p:bldP spid="11269" grpId="0" animBg="1"/>
      <p:bldP spid="11270" grpId="0" build="p"/>
      <p:bldP spid="8198" grpId="0"/>
      <p:bldP spid="11272" grpId="0"/>
      <p:bldP spid="11273" grpId="0"/>
      <p:bldP spid="11274" grpId="0" animBg="1"/>
      <p:bldP spid="11275" grpId="0" animBg="1"/>
      <p:bldP spid="11276" grpId="0" animBg="1"/>
      <p:bldP spid="11277" grpId="0" animBg="1"/>
      <p:bldP spid="11278" grpId="0" animBg="1"/>
      <p:bldP spid="11279" grpId="0" animBg="1"/>
      <p:bldP spid="11280" grpId="0" animBg="1"/>
      <p:bldP spid="11281" grpId="0" animBg="1"/>
      <p:bldP spid="11282" grpId="0" animBg="1"/>
      <p:bldP spid="11283" grpId="0" animBg="1"/>
      <p:bldP spid="11284"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p:cNvSpPr txBox="1">
            <a:spLocks noChangeArrowheads="1"/>
          </p:cNvSpPr>
          <p:nvPr/>
        </p:nvSpPr>
        <p:spPr bwMode="auto">
          <a:xfrm>
            <a:off x="4093921" y="2706240"/>
            <a:ext cx="4659840" cy="646560"/>
          </a:xfrm>
          <a:prstGeom prst="rect">
            <a:avLst/>
          </a:prstGeom>
          <a:noFill/>
          <a:ln w="9525">
            <a:noFill/>
            <a:round/>
            <a:headEnd/>
            <a:tailEnd/>
          </a:ln>
          <a:effectLst/>
        </p:spPr>
        <p:txBody>
          <a:bodyPr lIns="81638" tIns="40819" rIns="81638" bIns="40819"/>
          <a:lstStyle/>
          <a:p>
            <a:pPr>
              <a:tabLst>
                <a:tab pos="656650" algn="l"/>
                <a:tab pos="1313299" algn="l"/>
                <a:tab pos="1969949" algn="l"/>
                <a:tab pos="2626599" algn="l"/>
                <a:tab pos="3283248" algn="l"/>
                <a:tab pos="3939898" algn="l"/>
                <a:tab pos="4596548" algn="l"/>
              </a:tabLst>
              <a:defRPr/>
            </a:pPr>
            <a:r>
              <a:rPr lang="en-GB" sz="3266" dirty="0">
                <a:solidFill>
                  <a:srgbClr val="000000"/>
                </a:solidFill>
                <a:effectLst>
                  <a:outerShdw blurRad="38100" dist="38100" dir="2700000" algn="tl">
                    <a:srgbClr val="C0C0C0"/>
                  </a:outerShdw>
                </a:effectLst>
                <a:latin typeface="Arial" charset="0"/>
              </a:rPr>
              <a:t>KClO</a:t>
            </a:r>
            <a:r>
              <a:rPr lang="en-GB" sz="3266" baseline="-33000" dirty="0">
                <a:solidFill>
                  <a:srgbClr val="000000"/>
                </a:solidFill>
                <a:effectLst>
                  <a:outerShdw blurRad="38100" dist="38100" dir="2700000" algn="tl">
                    <a:srgbClr val="C0C0C0"/>
                  </a:outerShdw>
                </a:effectLst>
                <a:latin typeface="Arial" charset="0"/>
              </a:rPr>
              <a:t>3</a:t>
            </a:r>
            <a:r>
              <a:rPr lang="en-GB" sz="3266" dirty="0">
                <a:solidFill>
                  <a:srgbClr val="000000"/>
                </a:solidFill>
                <a:effectLst>
                  <a:outerShdw blurRad="38100" dist="38100" dir="2700000" algn="tl">
                    <a:srgbClr val="C0C0C0"/>
                  </a:outerShdw>
                </a:effectLst>
                <a:latin typeface="Arial" charset="0"/>
              </a:rPr>
              <a:t> </a:t>
            </a:r>
            <a:r>
              <a:rPr lang="en-GB" sz="3266" dirty="0">
                <a:solidFill>
                  <a:srgbClr val="000000"/>
                </a:solidFill>
                <a:effectLst>
                  <a:outerShdw blurRad="38100" dist="38100" dir="2700000" algn="tl">
                    <a:srgbClr val="C0C0C0"/>
                  </a:outerShdw>
                </a:effectLst>
                <a:latin typeface="Arial" charset="0"/>
                <a:sym typeface="Wingdings" pitchFamily="2" charset="2"/>
              </a:rPr>
              <a:t></a:t>
            </a:r>
            <a:r>
              <a:rPr lang="en-GB" sz="3266" dirty="0">
                <a:solidFill>
                  <a:srgbClr val="000000"/>
                </a:solidFill>
                <a:effectLst>
                  <a:outerShdw blurRad="38100" dist="38100" dir="2700000" algn="tl">
                    <a:srgbClr val="C0C0C0"/>
                  </a:outerShdw>
                </a:effectLst>
                <a:latin typeface="Arial" charset="0"/>
              </a:rPr>
              <a:t>    </a:t>
            </a:r>
            <a:r>
              <a:rPr lang="en-GB" sz="3266" dirty="0" err="1">
                <a:solidFill>
                  <a:srgbClr val="000000"/>
                </a:solidFill>
                <a:effectLst>
                  <a:outerShdw blurRad="38100" dist="38100" dir="2700000" algn="tl">
                    <a:srgbClr val="C0C0C0"/>
                  </a:outerShdw>
                </a:effectLst>
                <a:latin typeface="Arial" charset="0"/>
              </a:rPr>
              <a:t>KCl</a:t>
            </a:r>
            <a:r>
              <a:rPr lang="en-GB" sz="3266" dirty="0">
                <a:solidFill>
                  <a:srgbClr val="000000"/>
                </a:solidFill>
                <a:effectLst>
                  <a:outerShdw blurRad="38100" dist="38100" dir="2700000" algn="tl">
                    <a:srgbClr val="C0C0C0"/>
                  </a:outerShdw>
                </a:effectLst>
                <a:latin typeface="Arial" charset="0"/>
              </a:rPr>
              <a:t> +   O</a:t>
            </a:r>
            <a:r>
              <a:rPr lang="en-GB" sz="3266" baseline="-33000" dirty="0">
                <a:solidFill>
                  <a:srgbClr val="000000"/>
                </a:solidFill>
                <a:effectLst>
                  <a:outerShdw blurRad="38100" dist="38100" dir="2700000" algn="tl">
                    <a:srgbClr val="C0C0C0"/>
                  </a:outerShdw>
                </a:effectLst>
                <a:latin typeface="Arial" charset="0"/>
              </a:rPr>
              <a:t>2</a:t>
            </a:r>
          </a:p>
        </p:txBody>
      </p:sp>
      <p:grpSp>
        <p:nvGrpSpPr>
          <p:cNvPr id="2" name="Group 54"/>
          <p:cNvGrpSpPr>
            <a:grpSpLocks/>
          </p:cNvGrpSpPr>
          <p:nvPr/>
        </p:nvGrpSpPr>
        <p:grpSpPr bwMode="auto">
          <a:xfrm>
            <a:off x="928801" y="3276361"/>
            <a:ext cx="2518560" cy="2944800"/>
            <a:chOff x="645" y="2275"/>
            <a:chExt cx="1749" cy="2045"/>
          </a:xfrm>
        </p:grpSpPr>
        <p:sp>
          <p:nvSpPr>
            <p:cNvPr id="15408" name="Line 4"/>
            <p:cNvSpPr>
              <a:spLocks noChangeShapeType="1"/>
            </p:cNvSpPr>
            <p:nvPr/>
          </p:nvSpPr>
          <p:spPr bwMode="auto">
            <a:xfrm>
              <a:off x="1510" y="2275"/>
              <a:ext cx="1" cy="2045"/>
            </a:xfrm>
            <a:prstGeom prst="line">
              <a:avLst/>
            </a:prstGeom>
            <a:noFill/>
            <a:ln w="5472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633"/>
            </a:p>
          </p:txBody>
        </p:sp>
        <p:sp>
          <p:nvSpPr>
            <p:cNvPr id="15409" name="Line 5"/>
            <p:cNvSpPr>
              <a:spLocks noChangeShapeType="1"/>
            </p:cNvSpPr>
            <p:nvPr/>
          </p:nvSpPr>
          <p:spPr bwMode="auto">
            <a:xfrm>
              <a:off x="646" y="2563"/>
              <a:ext cx="1728" cy="1"/>
            </a:xfrm>
            <a:prstGeom prst="line">
              <a:avLst/>
            </a:prstGeom>
            <a:noFill/>
            <a:ln w="5472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633"/>
            </a:p>
          </p:txBody>
        </p:sp>
        <p:sp>
          <p:nvSpPr>
            <p:cNvPr id="15410" name="Text Box 6"/>
            <p:cNvSpPr txBox="1">
              <a:spLocks noChangeArrowheads="1"/>
            </p:cNvSpPr>
            <p:nvPr/>
          </p:nvSpPr>
          <p:spPr bwMode="auto">
            <a:xfrm>
              <a:off x="645" y="2289"/>
              <a:ext cx="864"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tabLst>
                  <a:tab pos="723900" algn="l"/>
                </a:tabLst>
                <a:defRPr>
                  <a:solidFill>
                    <a:schemeClr val="tx1"/>
                  </a:solidFill>
                  <a:latin typeface="Arial" panose="020B0604020202020204" pitchFamily="34" charset="0"/>
                </a:defRPr>
              </a:lvl1pPr>
              <a:lvl2pPr marL="742950" indent="-285750" eaLnBrk="0">
                <a:tabLst>
                  <a:tab pos="723900" algn="l"/>
                </a:tabLst>
                <a:defRPr>
                  <a:solidFill>
                    <a:schemeClr val="tx1"/>
                  </a:solidFill>
                  <a:latin typeface="Arial" panose="020B0604020202020204" pitchFamily="34" charset="0"/>
                </a:defRPr>
              </a:lvl2pPr>
              <a:lvl3pPr marL="1143000" indent="-228600" eaLnBrk="0">
                <a:tabLst>
                  <a:tab pos="723900" algn="l"/>
                </a:tabLst>
                <a:defRPr>
                  <a:solidFill>
                    <a:schemeClr val="tx1"/>
                  </a:solidFill>
                  <a:latin typeface="Arial" panose="020B0604020202020204" pitchFamily="34" charset="0"/>
                </a:defRPr>
              </a:lvl3pPr>
              <a:lvl4pPr marL="1600200" indent="-228600" eaLnBrk="0">
                <a:tabLst>
                  <a:tab pos="723900" algn="l"/>
                </a:tabLst>
                <a:defRPr>
                  <a:solidFill>
                    <a:schemeClr val="tx1"/>
                  </a:solidFill>
                  <a:latin typeface="Arial" panose="020B0604020202020204" pitchFamily="34" charset="0"/>
                </a:defRPr>
              </a:lvl4pPr>
              <a:lvl5pPr marL="2057400" indent="-228600" eaLnBrk="0">
                <a:tabLst>
                  <a:tab pos="7239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9pPr>
            </a:lstStyle>
            <a:p>
              <a:pPr eaLnBrk="1"/>
              <a:r>
                <a:rPr lang="en-GB" altLang="en-US" sz="1996">
                  <a:solidFill>
                    <a:srgbClr val="000000"/>
                  </a:solidFill>
                </a:rPr>
                <a:t>reactants</a:t>
              </a:r>
            </a:p>
          </p:txBody>
        </p:sp>
        <p:sp>
          <p:nvSpPr>
            <p:cNvPr id="15411" name="Text Box 7"/>
            <p:cNvSpPr txBox="1">
              <a:spLocks noChangeArrowheads="1"/>
            </p:cNvSpPr>
            <p:nvPr/>
          </p:nvSpPr>
          <p:spPr bwMode="auto">
            <a:xfrm>
              <a:off x="1530" y="2289"/>
              <a:ext cx="864"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tabLst>
                  <a:tab pos="723900" algn="l"/>
                </a:tabLst>
                <a:defRPr>
                  <a:solidFill>
                    <a:schemeClr val="tx1"/>
                  </a:solidFill>
                  <a:latin typeface="Arial" panose="020B0604020202020204" pitchFamily="34" charset="0"/>
                </a:defRPr>
              </a:lvl1pPr>
              <a:lvl2pPr marL="742950" indent="-285750" eaLnBrk="0">
                <a:tabLst>
                  <a:tab pos="723900" algn="l"/>
                </a:tabLst>
                <a:defRPr>
                  <a:solidFill>
                    <a:schemeClr val="tx1"/>
                  </a:solidFill>
                  <a:latin typeface="Arial" panose="020B0604020202020204" pitchFamily="34" charset="0"/>
                </a:defRPr>
              </a:lvl2pPr>
              <a:lvl3pPr marL="1143000" indent="-228600" eaLnBrk="0">
                <a:tabLst>
                  <a:tab pos="723900" algn="l"/>
                </a:tabLst>
                <a:defRPr>
                  <a:solidFill>
                    <a:schemeClr val="tx1"/>
                  </a:solidFill>
                  <a:latin typeface="Arial" panose="020B0604020202020204" pitchFamily="34" charset="0"/>
                </a:defRPr>
              </a:lvl3pPr>
              <a:lvl4pPr marL="1600200" indent="-228600" eaLnBrk="0">
                <a:tabLst>
                  <a:tab pos="723900" algn="l"/>
                </a:tabLst>
                <a:defRPr>
                  <a:solidFill>
                    <a:schemeClr val="tx1"/>
                  </a:solidFill>
                  <a:latin typeface="Arial" panose="020B0604020202020204" pitchFamily="34" charset="0"/>
                </a:defRPr>
              </a:lvl4pPr>
              <a:lvl5pPr marL="2057400" indent="-228600" eaLnBrk="0">
                <a:tabLst>
                  <a:tab pos="723900" algn="l"/>
                </a:tabLst>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Lst>
                <a:defRPr>
                  <a:solidFill>
                    <a:schemeClr val="tx1"/>
                  </a:solidFill>
                  <a:latin typeface="Arial" panose="020B0604020202020204" pitchFamily="34" charset="0"/>
                </a:defRPr>
              </a:lvl9pPr>
            </a:lstStyle>
            <a:p>
              <a:pPr eaLnBrk="1"/>
              <a:r>
                <a:rPr lang="en-GB" altLang="en-US" sz="1996">
                  <a:solidFill>
                    <a:srgbClr val="000000"/>
                  </a:solidFill>
                </a:rPr>
                <a:t>products</a:t>
              </a:r>
            </a:p>
          </p:txBody>
        </p:sp>
        <p:sp>
          <p:nvSpPr>
            <p:cNvPr id="15412" name="Line 8"/>
            <p:cNvSpPr>
              <a:spLocks noChangeShapeType="1"/>
            </p:cNvSpPr>
            <p:nvPr/>
          </p:nvSpPr>
          <p:spPr bwMode="auto">
            <a:xfrm>
              <a:off x="646" y="3123"/>
              <a:ext cx="172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633"/>
            </a:p>
          </p:txBody>
        </p:sp>
        <p:sp>
          <p:nvSpPr>
            <p:cNvPr id="15413" name="Line 9"/>
            <p:cNvSpPr>
              <a:spLocks noChangeShapeType="1"/>
            </p:cNvSpPr>
            <p:nvPr/>
          </p:nvSpPr>
          <p:spPr bwMode="auto">
            <a:xfrm>
              <a:off x="646" y="3735"/>
              <a:ext cx="172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633"/>
            </a:p>
          </p:txBody>
        </p:sp>
        <p:sp>
          <p:nvSpPr>
            <p:cNvPr id="15414" name="Line 10"/>
            <p:cNvSpPr>
              <a:spLocks noChangeShapeType="1"/>
            </p:cNvSpPr>
            <p:nvPr/>
          </p:nvSpPr>
          <p:spPr bwMode="auto">
            <a:xfrm>
              <a:off x="646" y="4302"/>
              <a:ext cx="172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633"/>
            </a:p>
          </p:txBody>
        </p:sp>
      </p:grpSp>
      <p:sp>
        <p:nvSpPr>
          <p:cNvPr id="14347" name="Text Box 11"/>
          <p:cNvSpPr txBox="1">
            <a:spLocks noChangeArrowheads="1"/>
          </p:cNvSpPr>
          <p:nvPr/>
        </p:nvSpPr>
        <p:spPr bwMode="auto">
          <a:xfrm>
            <a:off x="459361" y="3789001"/>
            <a:ext cx="41472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266">
                <a:solidFill>
                  <a:srgbClr val="000000"/>
                </a:solidFill>
              </a:rPr>
              <a:t>K</a:t>
            </a:r>
          </a:p>
        </p:txBody>
      </p:sp>
      <p:sp>
        <p:nvSpPr>
          <p:cNvPr id="14348" name="Text Box 12"/>
          <p:cNvSpPr txBox="1">
            <a:spLocks noChangeArrowheads="1"/>
          </p:cNvSpPr>
          <p:nvPr/>
        </p:nvSpPr>
        <p:spPr bwMode="auto">
          <a:xfrm>
            <a:off x="393121" y="4703401"/>
            <a:ext cx="57744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266">
                <a:solidFill>
                  <a:srgbClr val="000000"/>
                </a:solidFill>
              </a:rPr>
              <a:t>Cl</a:t>
            </a:r>
          </a:p>
        </p:txBody>
      </p:sp>
      <p:sp>
        <p:nvSpPr>
          <p:cNvPr id="14349" name="Text Box 13"/>
          <p:cNvSpPr txBox="1">
            <a:spLocks noChangeArrowheads="1"/>
          </p:cNvSpPr>
          <p:nvPr/>
        </p:nvSpPr>
        <p:spPr bwMode="auto">
          <a:xfrm>
            <a:off x="393121" y="5584681"/>
            <a:ext cx="57744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266">
                <a:solidFill>
                  <a:srgbClr val="000000"/>
                </a:solidFill>
              </a:rPr>
              <a:t>O</a:t>
            </a:r>
          </a:p>
        </p:txBody>
      </p:sp>
      <p:sp>
        <p:nvSpPr>
          <p:cNvPr id="14350" name="Text Box 14"/>
          <p:cNvSpPr txBox="1">
            <a:spLocks noChangeArrowheads="1"/>
          </p:cNvSpPr>
          <p:nvPr/>
        </p:nvSpPr>
        <p:spPr bwMode="auto">
          <a:xfrm>
            <a:off x="1268641" y="3832201"/>
            <a:ext cx="622080" cy="59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1</a:t>
            </a:r>
          </a:p>
        </p:txBody>
      </p:sp>
      <p:sp>
        <p:nvSpPr>
          <p:cNvPr id="14351" name="Text Box 15"/>
          <p:cNvSpPr txBox="1">
            <a:spLocks noChangeArrowheads="1"/>
          </p:cNvSpPr>
          <p:nvPr/>
        </p:nvSpPr>
        <p:spPr bwMode="auto">
          <a:xfrm>
            <a:off x="1268641" y="4681801"/>
            <a:ext cx="622080" cy="59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1</a:t>
            </a:r>
          </a:p>
        </p:txBody>
      </p:sp>
      <p:sp>
        <p:nvSpPr>
          <p:cNvPr id="14352" name="Text Box 16"/>
          <p:cNvSpPr txBox="1">
            <a:spLocks noChangeArrowheads="1"/>
          </p:cNvSpPr>
          <p:nvPr/>
        </p:nvSpPr>
        <p:spPr bwMode="auto">
          <a:xfrm>
            <a:off x="2476800" y="3832201"/>
            <a:ext cx="622080" cy="59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1</a:t>
            </a:r>
          </a:p>
        </p:txBody>
      </p:sp>
      <p:sp>
        <p:nvSpPr>
          <p:cNvPr id="14353" name="Text Box 17"/>
          <p:cNvSpPr txBox="1">
            <a:spLocks noChangeArrowheads="1"/>
          </p:cNvSpPr>
          <p:nvPr/>
        </p:nvSpPr>
        <p:spPr bwMode="auto">
          <a:xfrm>
            <a:off x="2509921" y="4681801"/>
            <a:ext cx="622080" cy="59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1</a:t>
            </a:r>
          </a:p>
        </p:txBody>
      </p:sp>
      <p:sp>
        <p:nvSpPr>
          <p:cNvPr id="14354" name="Text Box 18"/>
          <p:cNvSpPr txBox="1">
            <a:spLocks noChangeArrowheads="1"/>
          </p:cNvSpPr>
          <p:nvPr/>
        </p:nvSpPr>
        <p:spPr bwMode="auto">
          <a:xfrm>
            <a:off x="1268641" y="5529961"/>
            <a:ext cx="622080" cy="59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3</a:t>
            </a:r>
          </a:p>
        </p:txBody>
      </p:sp>
      <p:sp>
        <p:nvSpPr>
          <p:cNvPr id="14355" name="Text Box 19"/>
          <p:cNvSpPr txBox="1">
            <a:spLocks noChangeArrowheads="1"/>
          </p:cNvSpPr>
          <p:nvPr/>
        </p:nvSpPr>
        <p:spPr bwMode="auto">
          <a:xfrm>
            <a:off x="2509921" y="5529961"/>
            <a:ext cx="622080" cy="59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2</a:t>
            </a:r>
          </a:p>
        </p:txBody>
      </p:sp>
      <p:grpSp>
        <p:nvGrpSpPr>
          <p:cNvPr id="3" name="Group 20"/>
          <p:cNvGrpSpPr>
            <a:grpSpLocks/>
          </p:cNvGrpSpPr>
          <p:nvPr/>
        </p:nvGrpSpPr>
        <p:grpSpPr bwMode="auto">
          <a:xfrm>
            <a:off x="3686401" y="2657161"/>
            <a:ext cx="4134240" cy="596160"/>
            <a:chOff x="2560" y="1845"/>
            <a:chExt cx="2871" cy="414"/>
          </a:xfrm>
        </p:grpSpPr>
        <p:sp>
          <p:nvSpPr>
            <p:cNvPr id="14357" name="Text Box 21"/>
            <p:cNvSpPr txBox="1">
              <a:spLocks noChangeArrowheads="1"/>
            </p:cNvSpPr>
            <p:nvPr/>
          </p:nvSpPr>
          <p:spPr bwMode="auto">
            <a:xfrm>
              <a:off x="4999" y="1845"/>
              <a:ext cx="432" cy="414"/>
            </a:xfrm>
            <a:prstGeom prst="rect">
              <a:avLst/>
            </a:prstGeom>
            <a:noFill/>
            <a:ln w="9525">
              <a:noFill/>
              <a:round/>
              <a:headEnd/>
              <a:tailEnd/>
            </a:ln>
            <a:effectLst/>
          </p:spPr>
          <p:txBody>
            <a:bodyPr lIns="81638" tIns="40819" rIns="81638" bIns="40819"/>
            <a:lstStyle/>
            <a:p>
              <a:pPr algn="ctr">
                <a:buFont typeface="Wingdings" charset="2"/>
                <a:buNone/>
                <a:defRPr/>
              </a:pPr>
              <a:r>
                <a:rPr lang="en-GB" sz="3628" dirty="0">
                  <a:solidFill>
                    <a:srgbClr val="FF0000"/>
                  </a:solidFill>
                  <a:effectLst>
                    <a:outerShdw blurRad="38100" dist="38100" dir="2700000" algn="tl">
                      <a:srgbClr val="C0C0C0"/>
                    </a:outerShdw>
                  </a:effectLst>
                  <a:latin typeface="Arial" charset="0"/>
                </a:rPr>
                <a:t>3</a:t>
              </a:r>
            </a:p>
          </p:txBody>
        </p:sp>
        <p:sp>
          <p:nvSpPr>
            <p:cNvPr id="14358" name="Text Box 22"/>
            <p:cNvSpPr txBox="1">
              <a:spLocks noChangeArrowheads="1"/>
            </p:cNvSpPr>
            <p:nvPr/>
          </p:nvSpPr>
          <p:spPr bwMode="auto">
            <a:xfrm>
              <a:off x="2560" y="1845"/>
              <a:ext cx="432" cy="414"/>
            </a:xfrm>
            <a:prstGeom prst="rect">
              <a:avLst/>
            </a:prstGeom>
            <a:noFill/>
            <a:ln w="9525">
              <a:noFill/>
              <a:round/>
              <a:headEnd/>
              <a:tailEnd/>
            </a:ln>
            <a:effectLst/>
          </p:spPr>
          <p:txBody>
            <a:bodyPr lIns="81638" tIns="40819" rIns="81638" bIns="40819"/>
            <a:lstStyle/>
            <a:p>
              <a:pPr algn="ctr">
                <a:buFont typeface="Wingdings" charset="2"/>
                <a:buNone/>
                <a:defRPr/>
              </a:pPr>
              <a:r>
                <a:rPr lang="en-GB" sz="3628" dirty="0">
                  <a:solidFill>
                    <a:srgbClr val="FF0000"/>
                  </a:solidFill>
                  <a:effectLst>
                    <a:outerShdw blurRad="38100" dist="38100" dir="2700000" algn="tl">
                      <a:srgbClr val="C0C0C0"/>
                    </a:outerShdw>
                  </a:effectLst>
                  <a:latin typeface="Arial" charset="0"/>
                </a:rPr>
                <a:t>2</a:t>
              </a:r>
            </a:p>
          </p:txBody>
        </p:sp>
      </p:grpSp>
      <p:sp>
        <p:nvSpPr>
          <p:cNvPr id="14359" name="Text Box 23"/>
          <p:cNvSpPr txBox="1">
            <a:spLocks noChangeArrowheads="1"/>
          </p:cNvSpPr>
          <p:nvPr/>
        </p:nvSpPr>
        <p:spPr bwMode="auto">
          <a:xfrm>
            <a:off x="1244161" y="4686121"/>
            <a:ext cx="550080" cy="5961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2</a:t>
            </a:r>
          </a:p>
        </p:txBody>
      </p:sp>
      <p:sp>
        <p:nvSpPr>
          <p:cNvPr id="14360" name="Text Box 24"/>
          <p:cNvSpPr txBox="1">
            <a:spLocks noChangeArrowheads="1"/>
          </p:cNvSpPr>
          <p:nvPr/>
        </p:nvSpPr>
        <p:spPr bwMode="auto">
          <a:xfrm>
            <a:off x="1248481" y="3842281"/>
            <a:ext cx="550080" cy="5961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2</a:t>
            </a:r>
          </a:p>
        </p:txBody>
      </p:sp>
      <p:sp>
        <p:nvSpPr>
          <p:cNvPr id="14361" name="Text Box 25"/>
          <p:cNvSpPr txBox="1">
            <a:spLocks noChangeArrowheads="1"/>
          </p:cNvSpPr>
          <p:nvPr/>
        </p:nvSpPr>
        <p:spPr bwMode="auto">
          <a:xfrm>
            <a:off x="1244161" y="5535721"/>
            <a:ext cx="550080" cy="5961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6</a:t>
            </a:r>
          </a:p>
        </p:txBody>
      </p:sp>
      <p:sp>
        <p:nvSpPr>
          <p:cNvPr id="14362" name="Text Box 26"/>
          <p:cNvSpPr txBox="1">
            <a:spLocks noChangeArrowheads="1"/>
          </p:cNvSpPr>
          <p:nvPr/>
        </p:nvSpPr>
        <p:spPr bwMode="auto">
          <a:xfrm>
            <a:off x="2517121" y="5535721"/>
            <a:ext cx="550080" cy="5961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6</a:t>
            </a:r>
          </a:p>
        </p:txBody>
      </p:sp>
      <p:sp>
        <p:nvSpPr>
          <p:cNvPr id="14363" name="Text Box 27"/>
          <p:cNvSpPr txBox="1">
            <a:spLocks noChangeArrowheads="1"/>
          </p:cNvSpPr>
          <p:nvPr/>
        </p:nvSpPr>
        <p:spPr bwMode="auto">
          <a:xfrm>
            <a:off x="2485441" y="4686121"/>
            <a:ext cx="550080" cy="5961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a:solidFill>
                  <a:srgbClr val="000000"/>
                </a:solidFill>
              </a:rPr>
              <a:t>2</a:t>
            </a:r>
          </a:p>
        </p:txBody>
      </p:sp>
      <p:sp>
        <p:nvSpPr>
          <p:cNvPr id="14364" name="Text Box 28"/>
          <p:cNvSpPr txBox="1">
            <a:spLocks noChangeArrowheads="1"/>
          </p:cNvSpPr>
          <p:nvPr/>
        </p:nvSpPr>
        <p:spPr bwMode="auto">
          <a:xfrm>
            <a:off x="2517121" y="3804841"/>
            <a:ext cx="550080" cy="59616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40819" rIns="81638" bIns="40819"/>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r>
              <a:rPr lang="en-GB" altLang="en-US" sz="3628" dirty="0">
                <a:solidFill>
                  <a:srgbClr val="000000"/>
                </a:solidFill>
              </a:rPr>
              <a:t>2</a:t>
            </a:r>
          </a:p>
        </p:txBody>
      </p:sp>
      <p:sp>
        <p:nvSpPr>
          <p:cNvPr id="14365" name="Text Box 29"/>
          <p:cNvSpPr txBox="1">
            <a:spLocks noChangeArrowheads="1"/>
          </p:cNvSpPr>
          <p:nvPr/>
        </p:nvSpPr>
        <p:spPr bwMode="auto">
          <a:xfrm>
            <a:off x="5816161" y="2657161"/>
            <a:ext cx="622080" cy="596160"/>
          </a:xfrm>
          <a:prstGeom prst="rect">
            <a:avLst/>
          </a:prstGeom>
          <a:noFill/>
          <a:ln w="9525">
            <a:noFill/>
            <a:round/>
            <a:headEnd/>
            <a:tailEnd/>
          </a:ln>
          <a:effectLst/>
        </p:spPr>
        <p:txBody>
          <a:bodyPr lIns="81638" tIns="40819" rIns="81638" bIns="40819"/>
          <a:lstStyle/>
          <a:p>
            <a:pPr algn="ctr">
              <a:buFont typeface="Wingdings" charset="2"/>
              <a:buNone/>
              <a:defRPr/>
            </a:pPr>
            <a:r>
              <a:rPr lang="en-GB" sz="3628" dirty="0">
                <a:solidFill>
                  <a:srgbClr val="FF0000"/>
                </a:solidFill>
                <a:effectLst>
                  <a:outerShdw blurRad="38100" dist="38100" dir="2700000" algn="tl">
                    <a:srgbClr val="C0C0C0"/>
                  </a:outerShdw>
                </a:effectLst>
                <a:latin typeface="Arial" charset="0"/>
              </a:rPr>
              <a:t>2</a:t>
            </a:r>
          </a:p>
        </p:txBody>
      </p:sp>
      <p:grpSp>
        <p:nvGrpSpPr>
          <p:cNvPr id="4" name="Group 30"/>
          <p:cNvGrpSpPr>
            <a:grpSpLocks/>
          </p:cNvGrpSpPr>
          <p:nvPr/>
        </p:nvGrpSpPr>
        <p:grpSpPr bwMode="auto">
          <a:xfrm>
            <a:off x="3581400" y="3733800"/>
            <a:ext cx="4695840" cy="2486880"/>
            <a:chOff x="2736" y="2592"/>
            <a:chExt cx="3261" cy="1727"/>
          </a:xfrm>
        </p:grpSpPr>
        <p:sp>
          <p:nvSpPr>
            <p:cNvPr id="15384" name="AutoShape 31"/>
            <p:cNvSpPr>
              <a:spLocks noChangeArrowheads="1"/>
            </p:cNvSpPr>
            <p:nvPr/>
          </p:nvSpPr>
          <p:spPr bwMode="auto">
            <a:xfrm>
              <a:off x="2736" y="2592"/>
              <a:ext cx="1584" cy="1728"/>
            </a:xfrm>
            <a:prstGeom prst="roundRect">
              <a:avLst>
                <a:gd name="adj" fmla="val 60"/>
              </a:avLst>
            </a:prstGeom>
            <a:solidFill>
              <a:srgbClr val="FFFF99"/>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85" name="AutoShape 32"/>
            <p:cNvSpPr>
              <a:spLocks noChangeArrowheads="1"/>
            </p:cNvSpPr>
            <p:nvPr/>
          </p:nvSpPr>
          <p:spPr bwMode="auto">
            <a:xfrm>
              <a:off x="4414" y="2592"/>
              <a:ext cx="1584" cy="1728"/>
            </a:xfrm>
            <a:prstGeom prst="roundRect">
              <a:avLst>
                <a:gd name="adj" fmla="val 60"/>
              </a:avLst>
            </a:prstGeom>
            <a:solidFill>
              <a:srgbClr val="FFFF99"/>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86" name="Oval 33"/>
            <p:cNvSpPr>
              <a:spLocks noChangeArrowheads="1"/>
            </p:cNvSpPr>
            <p:nvPr/>
          </p:nvSpPr>
          <p:spPr bwMode="auto">
            <a:xfrm>
              <a:off x="3259" y="3379"/>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87" name="Oval 34"/>
            <p:cNvSpPr>
              <a:spLocks noChangeArrowheads="1"/>
            </p:cNvSpPr>
            <p:nvPr/>
          </p:nvSpPr>
          <p:spPr bwMode="auto">
            <a:xfrm>
              <a:off x="3009" y="3334"/>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88" name="Oval 35"/>
            <p:cNvSpPr>
              <a:spLocks noChangeArrowheads="1"/>
            </p:cNvSpPr>
            <p:nvPr/>
          </p:nvSpPr>
          <p:spPr bwMode="auto">
            <a:xfrm>
              <a:off x="3123" y="3356"/>
              <a:ext cx="288" cy="288"/>
            </a:xfrm>
            <a:prstGeom prst="ellipse">
              <a:avLst/>
            </a:prstGeom>
            <a:solidFill>
              <a:srgbClr val="3DEB3D"/>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89" name="Oval 36"/>
            <p:cNvSpPr>
              <a:spLocks noChangeArrowheads="1"/>
            </p:cNvSpPr>
            <p:nvPr/>
          </p:nvSpPr>
          <p:spPr bwMode="auto">
            <a:xfrm>
              <a:off x="3237" y="3206"/>
              <a:ext cx="144" cy="144"/>
            </a:xfrm>
            <a:prstGeom prst="ellipse">
              <a:avLst/>
            </a:prstGeom>
            <a:solidFill>
              <a:srgbClr val="999999"/>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0" name="Oval 37"/>
            <p:cNvSpPr>
              <a:spLocks noChangeArrowheads="1"/>
            </p:cNvSpPr>
            <p:nvPr/>
          </p:nvSpPr>
          <p:spPr bwMode="auto">
            <a:xfrm>
              <a:off x="3077" y="3515"/>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1" name="Oval 38"/>
            <p:cNvSpPr>
              <a:spLocks noChangeArrowheads="1"/>
            </p:cNvSpPr>
            <p:nvPr/>
          </p:nvSpPr>
          <p:spPr bwMode="auto">
            <a:xfrm>
              <a:off x="3849" y="3229"/>
              <a:ext cx="144" cy="144"/>
            </a:xfrm>
            <a:prstGeom prst="ellipse">
              <a:avLst/>
            </a:prstGeom>
            <a:solidFill>
              <a:srgbClr val="999999"/>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2" name="Oval 39"/>
            <p:cNvSpPr>
              <a:spLocks noChangeArrowheads="1"/>
            </p:cNvSpPr>
            <p:nvPr/>
          </p:nvSpPr>
          <p:spPr bwMode="auto">
            <a:xfrm>
              <a:off x="3894" y="3402"/>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3" name="Oval 40"/>
            <p:cNvSpPr>
              <a:spLocks noChangeArrowheads="1"/>
            </p:cNvSpPr>
            <p:nvPr/>
          </p:nvSpPr>
          <p:spPr bwMode="auto">
            <a:xfrm>
              <a:off x="3644" y="3356"/>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4" name="Oval 41"/>
            <p:cNvSpPr>
              <a:spLocks noChangeArrowheads="1"/>
            </p:cNvSpPr>
            <p:nvPr/>
          </p:nvSpPr>
          <p:spPr bwMode="auto">
            <a:xfrm>
              <a:off x="3758" y="3379"/>
              <a:ext cx="288" cy="288"/>
            </a:xfrm>
            <a:prstGeom prst="ellipse">
              <a:avLst/>
            </a:prstGeom>
            <a:solidFill>
              <a:srgbClr val="3DEB3D"/>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5" name="Oval 42"/>
            <p:cNvSpPr>
              <a:spLocks noChangeArrowheads="1"/>
            </p:cNvSpPr>
            <p:nvPr/>
          </p:nvSpPr>
          <p:spPr bwMode="auto">
            <a:xfrm>
              <a:off x="3712" y="3538"/>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6" name="Oval 43"/>
            <p:cNvSpPr>
              <a:spLocks noChangeArrowheads="1"/>
            </p:cNvSpPr>
            <p:nvPr/>
          </p:nvSpPr>
          <p:spPr bwMode="auto">
            <a:xfrm>
              <a:off x="4688" y="2844"/>
              <a:ext cx="144" cy="144"/>
            </a:xfrm>
            <a:prstGeom prst="ellipse">
              <a:avLst/>
            </a:prstGeom>
            <a:solidFill>
              <a:srgbClr val="999999"/>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7" name="Oval 44"/>
            <p:cNvSpPr>
              <a:spLocks noChangeArrowheads="1"/>
            </p:cNvSpPr>
            <p:nvPr/>
          </p:nvSpPr>
          <p:spPr bwMode="auto">
            <a:xfrm>
              <a:off x="4597" y="2994"/>
              <a:ext cx="288" cy="288"/>
            </a:xfrm>
            <a:prstGeom prst="ellipse">
              <a:avLst/>
            </a:prstGeom>
            <a:solidFill>
              <a:srgbClr val="3DEB3D"/>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8" name="Oval 45"/>
            <p:cNvSpPr>
              <a:spLocks noChangeArrowheads="1"/>
            </p:cNvSpPr>
            <p:nvPr/>
          </p:nvSpPr>
          <p:spPr bwMode="auto">
            <a:xfrm>
              <a:off x="5187" y="2844"/>
              <a:ext cx="144" cy="144"/>
            </a:xfrm>
            <a:prstGeom prst="ellipse">
              <a:avLst/>
            </a:prstGeom>
            <a:solidFill>
              <a:srgbClr val="999999"/>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399" name="Oval 46"/>
            <p:cNvSpPr>
              <a:spLocks noChangeArrowheads="1"/>
            </p:cNvSpPr>
            <p:nvPr/>
          </p:nvSpPr>
          <p:spPr bwMode="auto">
            <a:xfrm>
              <a:off x="5096" y="2994"/>
              <a:ext cx="288" cy="288"/>
            </a:xfrm>
            <a:prstGeom prst="ellipse">
              <a:avLst/>
            </a:prstGeom>
            <a:solidFill>
              <a:srgbClr val="3DEB3D"/>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400" name="Oval 47"/>
            <p:cNvSpPr>
              <a:spLocks noChangeArrowheads="1"/>
            </p:cNvSpPr>
            <p:nvPr/>
          </p:nvSpPr>
          <p:spPr bwMode="auto">
            <a:xfrm>
              <a:off x="4574" y="3764"/>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401" name="Oval 48"/>
            <p:cNvSpPr>
              <a:spLocks noChangeArrowheads="1"/>
            </p:cNvSpPr>
            <p:nvPr/>
          </p:nvSpPr>
          <p:spPr bwMode="auto">
            <a:xfrm>
              <a:off x="4733" y="3832"/>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402" name="Oval 49"/>
            <p:cNvSpPr>
              <a:spLocks noChangeArrowheads="1"/>
            </p:cNvSpPr>
            <p:nvPr/>
          </p:nvSpPr>
          <p:spPr bwMode="auto">
            <a:xfrm>
              <a:off x="5390" y="3447"/>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403" name="Oval 50"/>
            <p:cNvSpPr>
              <a:spLocks noChangeArrowheads="1"/>
            </p:cNvSpPr>
            <p:nvPr/>
          </p:nvSpPr>
          <p:spPr bwMode="auto">
            <a:xfrm>
              <a:off x="5572" y="3447"/>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404" name="Oval 51"/>
            <p:cNvSpPr>
              <a:spLocks noChangeArrowheads="1"/>
            </p:cNvSpPr>
            <p:nvPr/>
          </p:nvSpPr>
          <p:spPr bwMode="auto">
            <a:xfrm>
              <a:off x="5232" y="3855"/>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sp>
          <p:nvSpPr>
            <p:cNvPr id="15405" name="Oval 52"/>
            <p:cNvSpPr>
              <a:spLocks noChangeArrowheads="1"/>
            </p:cNvSpPr>
            <p:nvPr/>
          </p:nvSpPr>
          <p:spPr bwMode="auto">
            <a:xfrm>
              <a:off x="5390" y="3923"/>
              <a:ext cx="288" cy="288"/>
            </a:xfrm>
            <a:prstGeom prst="ellipse">
              <a:avLst/>
            </a:prstGeom>
            <a:solidFill>
              <a:srgbClr val="FF3333"/>
            </a:solidFill>
            <a:ln w="9525">
              <a:solidFill>
                <a:srgbClr val="000000"/>
              </a:solidFill>
              <a:round/>
              <a:headEnd/>
              <a:tailEnd/>
            </a:ln>
          </p:spPr>
          <p:txBody>
            <a:bodyPr wrap="none" anchor="ctr"/>
            <a:lstStyle>
              <a:lvl1pPr eaLnBrk="0">
                <a:defRPr>
                  <a:solidFill>
                    <a:schemeClr val="tx1"/>
                  </a:solidFill>
                  <a:latin typeface="Arial" panose="020B0604020202020204" pitchFamily="34" charset="0"/>
                </a:defRPr>
              </a:lvl1pPr>
              <a:lvl2pPr marL="742950" indent="-285750" eaLnBrk="0">
                <a:defRPr>
                  <a:solidFill>
                    <a:schemeClr val="tx1"/>
                  </a:solidFill>
                  <a:latin typeface="Arial" panose="020B0604020202020204" pitchFamily="34" charset="0"/>
                </a:defRPr>
              </a:lvl2pPr>
              <a:lvl3pPr marL="1143000" indent="-228600" eaLnBrk="0">
                <a:defRPr>
                  <a:solidFill>
                    <a:schemeClr val="tx1"/>
                  </a:solidFill>
                  <a:latin typeface="Arial" panose="020B0604020202020204" pitchFamily="34" charset="0"/>
                </a:defRPr>
              </a:lvl3pPr>
              <a:lvl4pPr marL="1600200" indent="-228600" eaLnBrk="0">
                <a:defRPr>
                  <a:solidFill>
                    <a:schemeClr val="tx1"/>
                  </a:solidFill>
                  <a:latin typeface="Arial" panose="020B0604020202020204" pitchFamily="34" charset="0"/>
                </a:defRPr>
              </a:lvl4pPr>
              <a:lvl5pPr marL="2057400" indent="-228600" eaLnBrk="0">
                <a:defRPr>
                  <a:solidFill>
                    <a:schemeClr val="tx1"/>
                  </a:solidFill>
                  <a:latin typeface="Arial" panose="020B0604020202020204" pitchFamily="34" charset="0"/>
                </a:defRPr>
              </a:lvl5pPr>
              <a:lvl6pPr marL="25146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6pPr>
              <a:lvl7pPr marL="29718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7pPr>
              <a:lvl8pPr marL="34290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8pPr>
              <a:lvl9pPr marL="3886200" indent="-228600" defTabSz="457200" eaLnBrk="0" fontAlgn="base" hangingPunct="0">
                <a:lnSpc>
                  <a:spcPct val="93000"/>
                </a:lnSpc>
                <a:spcBef>
                  <a:spcPct val="0"/>
                </a:spcBef>
                <a:spcAft>
                  <a:spcPct val="0"/>
                </a:spcAft>
                <a:buClr>
                  <a:srgbClr val="000000"/>
                </a:buClr>
                <a:buSzPct val="45000"/>
                <a:buFont typeface="Wingdings" panose="05000000000000000000" pitchFamily="2" charset="2"/>
                <a:defRPr>
                  <a:solidFill>
                    <a:schemeClr val="tx1"/>
                  </a:solidFill>
                  <a:latin typeface="Arial" panose="020B0604020202020204" pitchFamily="34" charset="0"/>
                </a:defRPr>
              </a:lvl9pPr>
            </a:lstStyle>
            <a:p>
              <a:pPr eaLnBrk="1"/>
              <a:endParaRPr lang="en-US" altLang="en-US" sz="1633"/>
            </a:p>
          </p:txBody>
        </p:sp>
      </p:grpSp>
      <p:sp>
        <p:nvSpPr>
          <p:cNvPr id="55" name="Title 1"/>
          <p:cNvSpPr txBox="1">
            <a:spLocks/>
          </p:cNvSpPr>
          <p:nvPr/>
        </p:nvSpPr>
        <p:spPr>
          <a:xfrm>
            <a:off x="496322" y="304800"/>
            <a:ext cx="7620000" cy="1143000"/>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dk1"/>
                </a:solidFill>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rtl="1"/>
            <a:r>
              <a:rPr lang="fa-IR" sz="3600" dirty="0" smtClean="0">
                <a:solidFill>
                  <a:srgbClr val="C00000"/>
                </a:solidFill>
                <a:latin typeface="0 Compset"/>
                <a:ea typeface="Cambria Math" pitchFamily="18" charset="0"/>
              </a:rPr>
              <a:t>روش وارسی</a:t>
            </a:r>
            <a:endParaRPr lang="en-US" sz="3600" dirty="0">
              <a:solidFill>
                <a:srgbClr val="C00000"/>
              </a:solidFill>
              <a:latin typeface="0 Compset"/>
              <a:ea typeface="Cambria Math" pitchFamily="18" charset="0"/>
            </a:endParaRPr>
          </a:p>
        </p:txBody>
      </p:sp>
    </p:spTree>
    <p:extLst>
      <p:ext uri="{BB962C8B-B14F-4D97-AF65-F5344CB8AC3E}">
        <p14:creationId xmlns:p14="http://schemas.microsoft.com/office/powerpoint/2010/main" val="16338152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circle(in)">
                                      <p:cBhvr>
                                        <p:cTn id="7" dur="2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circle(in)">
                                      <p:cBhvr>
                                        <p:cTn id="12" dur="2000"/>
                                        <p:tgtEl>
                                          <p:spTgt spid="1433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4347"/>
                                        </p:tgtEl>
                                        <p:attrNameLst>
                                          <p:attrName>style.visibility</p:attrName>
                                        </p:attrNameLst>
                                      </p:cBhvr>
                                      <p:to>
                                        <p:strVal val="visible"/>
                                      </p:to>
                                    </p:set>
                                    <p:anim calcmode="lin" valueType="num">
                                      <p:cBhvr additive="base">
                                        <p:cTn id="22" dur="500" fill="hold"/>
                                        <p:tgtEl>
                                          <p:spTgt spid="14347"/>
                                        </p:tgtEl>
                                        <p:attrNameLst>
                                          <p:attrName>ppt_x</p:attrName>
                                        </p:attrNameLst>
                                      </p:cBhvr>
                                      <p:tavLst>
                                        <p:tav tm="0">
                                          <p:val>
                                            <p:strVal val="0-#ppt_w/2"/>
                                          </p:val>
                                        </p:tav>
                                        <p:tav tm="100000">
                                          <p:val>
                                            <p:strVal val="#ppt_x"/>
                                          </p:val>
                                        </p:tav>
                                      </p:tavLst>
                                    </p:anim>
                                    <p:anim calcmode="lin" valueType="num">
                                      <p:cBhvr additive="base">
                                        <p:cTn id="23"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4348"/>
                                        </p:tgtEl>
                                        <p:attrNameLst>
                                          <p:attrName>style.visibility</p:attrName>
                                        </p:attrNameLst>
                                      </p:cBhvr>
                                      <p:to>
                                        <p:strVal val="visible"/>
                                      </p:to>
                                    </p:set>
                                    <p:anim calcmode="lin" valueType="num">
                                      <p:cBhvr additive="base">
                                        <p:cTn id="28" dur="500" fill="hold"/>
                                        <p:tgtEl>
                                          <p:spTgt spid="14348"/>
                                        </p:tgtEl>
                                        <p:attrNameLst>
                                          <p:attrName>ppt_x</p:attrName>
                                        </p:attrNameLst>
                                      </p:cBhvr>
                                      <p:tavLst>
                                        <p:tav tm="0">
                                          <p:val>
                                            <p:strVal val="0-#ppt_w/2"/>
                                          </p:val>
                                        </p:tav>
                                        <p:tav tm="100000">
                                          <p:val>
                                            <p:strVal val="#ppt_x"/>
                                          </p:val>
                                        </p:tav>
                                      </p:tavLst>
                                    </p:anim>
                                    <p:anim calcmode="lin" valueType="num">
                                      <p:cBhvr additive="base">
                                        <p:cTn id="29" dur="500" fill="hold"/>
                                        <p:tgtEl>
                                          <p:spTgt spid="1434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4349"/>
                                        </p:tgtEl>
                                        <p:attrNameLst>
                                          <p:attrName>style.visibility</p:attrName>
                                        </p:attrNameLst>
                                      </p:cBhvr>
                                      <p:to>
                                        <p:strVal val="visible"/>
                                      </p:to>
                                    </p:set>
                                    <p:anim calcmode="lin" valueType="num">
                                      <p:cBhvr additive="base">
                                        <p:cTn id="34" dur="500" fill="hold"/>
                                        <p:tgtEl>
                                          <p:spTgt spid="14349"/>
                                        </p:tgtEl>
                                        <p:attrNameLst>
                                          <p:attrName>ppt_x</p:attrName>
                                        </p:attrNameLst>
                                      </p:cBhvr>
                                      <p:tavLst>
                                        <p:tav tm="0">
                                          <p:val>
                                            <p:strVal val="0-#ppt_w/2"/>
                                          </p:val>
                                        </p:tav>
                                        <p:tav tm="100000">
                                          <p:val>
                                            <p:strVal val="#ppt_x"/>
                                          </p:val>
                                        </p:tav>
                                      </p:tavLst>
                                    </p:anim>
                                    <p:anim calcmode="lin" valueType="num">
                                      <p:cBhvr additive="base">
                                        <p:cTn id="35" dur="500" fill="hold"/>
                                        <p:tgtEl>
                                          <p:spTgt spid="1434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4350"/>
                                        </p:tgtEl>
                                        <p:attrNameLst>
                                          <p:attrName>style.visibility</p:attrName>
                                        </p:attrNameLst>
                                      </p:cBhvr>
                                      <p:to>
                                        <p:strVal val="visible"/>
                                      </p:to>
                                    </p:set>
                                    <p:animEffect transition="in" filter="dissolve">
                                      <p:cBhvr>
                                        <p:cTn id="40" dur="500"/>
                                        <p:tgtEl>
                                          <p:spTgt spid="14350"/>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4351"/>
                                        </p:tgtEl>
                                        <p:attrNameLst>
                                          <p:attrName>style.visibility</p:attrName>
                                        </p:attrNameLst>
                                      </p:cBhvr>
                                      <p:to>
                                        <p:strVal val="visible"/>
                                      </p:to>
                                    </p:set>
                                    <p:animEffect transition="in" filter="dissolve">
                                      <p:cBhvr>
                                        <p:cTn id="45" dur="500"/>
                                        <p:tgtEl>
                                          <p:spTgt spid="14351"/>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4354"/>
                                        </p:tgtEl>
                                        <p:attrNameLst>
                                          <p:attrName>style.visibility</p:attrName>
                                        </p:attrNameLst>
                                      </p:cBhvr>
                                      <p:to>
                                        <p:strVal val="visible"/>
                                      </p:to>
                                    </p:set>
                                    <p:animEffect transition="in" filter="dissolve">
                                      <p:cBhvr>
                                        <p:cTn id="50" dur="500"/>
                                        <p:tgtEl>
                                          <p:spTgt spid="14354"/>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4352"/>
                                        </p:tgtEl>
                                        <p:attrNameLst>
                                          <p:attrName>style.visibility</p:attrName>
                                        </p:attrNameLst>
                                      </p:cBhvr>
                                      <p:to>
                                        <p:strVal val="visible"/>
                                      </p:to>
                                    </p:set>
                                    <p:animEffect transition="in" filter="dissolve">
                                      <p:cBhvr>
                                        <p:cTn id="55" dur="500"/>
                                        <p:tgtEl>
                                          <p:spTgt spid="14352"/>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14353"/>
                                        </p:tgtEl>
                                        <p:attrNameLst>
                                          <p:attrName>style.visibility</p:attrName>
                                        </p:attrNameLst>
                                      </p:cBhvr>
                                      <p:to>
                                        <p:strVal val="visible"/>
                                      </p:to>
                                    </p:set>
                                    <p:animEffect transition="in" filter="dissolve">
                                      <p:cBhvr>
                                        <p:cTn id="60" dur="500"/>
                                        <p:tgtEl>
                                          <p:spTgt spid="14353"/>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14355"/>
                                        </p:tgtEl>
                                        <p:attrNameLst>
                                          <p:attrName>style.visibility</p:attrName>
                                        </p:attrNameLst>
                                      </p:cBhvr>
                                      <p:to>
                                        <p:strVal val="visible"/>
                                      </p:to>
                                    </p:set>
                                    <p:animEffect transition="in" filter="dissolve">
                                      <p:cBhvr>
                                        <p:cTn id="65" dur="500"/>
                                        <p:tgtEl>
                                          <p:spTgt spid="14355"/>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nodeType="click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dissolve">
                                      <p:cBhvr>
                                        <p:cTn id="70" dur="500"/>
                                        <p:tgtEl>
                                          <p:spTgt spid="3"/>
                                        </p:tgtEl>
                                      </p:cBhvr>
                                    </p:animEffect>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14360"/>
                                        </p:tgtEl>
                                        <p:attrNameLst>
                                          <p:attrName>style.visibility</p:attrName>
                                        </p:attrNameLst>
                                      </p:cBhvr>
                                      <p:to>
                                        <p:strVal val="visible"/>
                                      </p:to>
                                    </p:set>
                                    <p:animEffect transition="in" filter="dissolve">
                                      <p:cBhvr>
                                        <p:cTn id="75" dur="500"/>
                                        <p:tgtEl>
                                          <p:spTgt spid="14360"/>
                                        </p:tgtEl>
                                      </p:cBhvr>
                                    </p:animEffec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grpId="0" nodeType="clickEffect">
                                  <p:stCondLst>
                                    <p:cond delay="0"/>
                                  </p:stCondLst>
                                  <p:childTnLst>
                                    <p:set>
                                      <p:cBhvr>
                                        <p:cTn id="79" dur="1" fill="hold">
                                          <p:stCondLst>
                                            <p:cond delay="0"/>
                                          </p:stCondLst>
                                        </p:cTn>
                                        <p:tgtEl>
                                          <p:spTgt spid="14359"/>
                                        </p:tgtEl>
                                        <p:attrNameLst>
                                          <p:attrName>style.visibility</p:attrName>
                                        </p:attrNameLst>
                                      </p:cBhvr>
                                      <p:to>
                                        <p:strVal val="visible"/>
                                      </p:to>
                                    </p:set>
                                    <p:animEffect transition="in" filter="dissolve">
                                      <p:cBhvr>
                                        <p:cTn id="80" dur="500"/>
                                        <p:tgtEl>
                                          <p:spTgt spid="14359"/>
                                        </p:tgtEl>
                                      </p:cBhvr>
                                    </p:animEffec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14361"/>
                                        </p:tgtEl>
                                        <p:attrNameLst>
                                          <p:attrName>style.visibility</p:attrName>
                                        </p:attrNameLst>
                                      </p:cBhvr>
                                      <p:to>
                                        <p:strVal val="visible"/>
                                      </p:to>
                                    </p:set>
                                    <p:animEffect transition="in" filter="dissolve">
                                      <p:cBhvr>
                                        <p:cTn id="85" dur="500"/>
                                        <p:tgtEl>
                                          <p:spTgt spid="14361"/>
                                        </p:tgtEl>
                                      </p:cBhvr>
                                    </p:animEffect>
                                  </p:childTnLst>
                                </p:cTn>
                              </p:par>
                            </p:childTnLst>
                          </p:cTn>
                        </p:par>
                      </p:childTnLst>
                    </p:cTn>
                  </p:par>
                  <p:par>
                    <p:cTn id="86" fill="hold">
                      <p:stCondLst>
                        <p:cond delay="indefinite"/>
                      </p:stCondLst>
                      <p:childTnLst>
                        <p:par>
                          <p:cTn id="87" fill="hold">
                            <p:stCondLst>
                              <p:cond delay="0"/>
                            </p:stCondLst>
                            <p:childTnLst>
                              <p:par>
                                <p:cTn id="88" presetID="9" presetClass="entr" presetSubtype="0" fill="hold" grpId="0" nodeType="clickEffect">
                                  <p:stCondLst>
                                    <p:cond delay="0"/>
                                  </p:stCondLst>
                                  <p:childTnLst>
                                    <p:set>
                                      <p:cBhvr>
                                        <p:cTn id="89" dur="1" fill="hold">
                                          <p:stCondLst>
                                            <p:cond delay="0"/>
                                          </p:stCondLst>
                                        </p:cTn>
                                        <p:tgtEl>
                                          <p:spTgt spid="14362"/>
                                        </p:tgtEl>
                                        <p:attrNameLst>
                                          <p:attrName>style.visibility</p:attrName>
                                        </p:attrNameLst>
                                      </p:cBhvr>
                                      <p:to>
                                        <p:strVal val="visible"/>
                                      </p:to>
                                    </p:set>
                                    <p:animEffect transition="in" filter="dissolve">
                                      <p:cBhvr>
                                        <p:cTn id="90" dur="500"/>
                                        <p:tgtEl>
                                          <p:spTgt spid="14362"/>
                                        </p:tgtEl>
                                      </p:cBhvr>
                                    </p:animEffect>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grpId="0" nodeType="clickEffect">
                                  <p:stCondLst>
                                    <p:cond delay="0"/>
                                  </p:stCondLst>
                                  <p:childTnLst>
                                    <p:set>
                                      <p:cBhvr>
                                        <p:cTn id="94" dur="1" fill="hold">
                                          <p:stCondLst>
                                            <p:cond delay="0"/>
                                          </p:stCondLst>
                                        </p:cTn>
                                        <p:tgtEl>
                                          <p:spTgt spid="14365"/>
                                        </p:tgtEl>
                                        <p:attrNameLst>
                                          <p:attrName>style.visibility</p:attrName>
                                        </p:attrNameLst>
                                      </p:cBhvr>
                                      <p:to>
                                        <p:strVal val="visible"/>
                                      </p:to>
                                    </p:set>
                                    <p:animEffect transition="in" filter="dissolve">
                                      <p:cBhvr>
                                        <p:cTn id="95" dur="500"/>
                                        <p:tgtEl>
                                          <p:spTgt spid="14365"/>
                                        </p:tgtEl>
                                      </p:cBhvr>
                                    </p:animEffect>
                                  </p:childTnLst>
                                </p:cTn>
                              </p:par>
                            </p:childTnLst>
                          </p:cTn>
                        </p:par>
                      </p:childTnLst>
                    </p:cTn>
                  </p:par>
                  <p:par>
                    <p:cTn id="96" fill="hold">
                      <p:stCondLst>
                        <p:cond delay="indefinite"/>
                      </p:stCondLst>
                      <p:childTnLst>
                        <p:par>
                          <p:cTn id="97" fill="hold">
                            <p:stCondLst>
                              <p:cond delay="0"/>
                            </p:stCondLst>
                            <p:childTnLst>
                              <p:par>
                                <p:cTn id="98" presetID="9" presetClass="entr" presetSubtype="0" fill="hold" grpId="0" nodeType="clickEffect">
                                  <p:stCondLst>
                                    <p:cond delay="0"/>
                                  </p:stCondLst>
                                  <p:childTnLst>
                                    <p:set>
                                      <p:cBhvr>
                                        <p:cTn id="99" dur="1" fill="hold">
                                          <p:stCondLst>
                                            <p:cond delay="0"/>
                                          </p:stCondLst>
                                        </p:cTn>
                                        <p:tgtEl>
                                          <p:spTgt spid="14364"/>
                                        </p:tgtEl>
                                        <p:attrNameLst>
                                          <p:attrName>style.visibility</p:attrName>
                                        </p:attrNameLst>
                                      </p:cBhvr>
                                      <p:to>
                                        <p:strVal val="visible"/>
                                      </p:to>
                                    </p:set>
                                    <p:animEffect transition="in" filter="dissolve">
                                      <p:cBhvr>
                                        <p:cTn id="100" dur="500"/>
                                        <p:tgtEl>
                                          <p:spTgt spid="14364"/>
                                        </p:tgtEl>
                                      </p:cBhvr>
                                    </p:animEffect>
                                  </p:childTnLst>
                                </p:cTn>
                              </p:par>
                            </p:childTnLst>
                          </p:cTn>
                        </p:par>
                      </p:childTnLst>
                    </p:cTn>
                  </p:par>
                  <p:par>
                    <p:cTn id="101" fill="hold">
                      <p:stCondLst>
                        <p:cond delay="indefinite"/>
                      </p:stCondLst>
                      <p:childTnLst>
                        <p:par>
                          <p:cTn id="102" fill="hold">
                            <p:stCondLst>
                              <p:cond delay="0"/>
                            </p:stCondLst>
                            <p:childTnLst>
                              <p:par>
                                <p:cTn id="103" presetID="9" presetClass="entr" presetSubtype="0" fill="hold" grpId="0" nodeType="clickEffect">
                                  <p:stCondLst>
                                    <p:cond delay="0"/>
                                  </p:stCondLst>
                                  <p:childTnLst>
                                    <p:set>
                                      <p:cBhvr>
                                        <p:cTn id="104" dur="1" fill="hold">
                                          <p:stCondLst>
                                            <p:cond delay="0"/>
                                          </p:stCondLst>
                                        </p:cTn>
                                        <p:tgtEl>
                                          <p:spTgt spid="14363"/>
                                        </p:tgtEl>
                                        <p:attrNameLst>
                                          <p:attrName>style.visibility</p:attrName>
                                        </p:attrNameLst>
                                      </p:cBhvr>
                                      <p:to>
                                        <p:strVal val="visible"/>
                                      </p:to>
                                    </p:set>
                                    <p:animEffect transition="in" filter="dissolve">
                                      <p:cBhvr>
                                        <p:cTn id="105" dur="500"/>
                                        <p:tgtEl>
                                          <p:spTgt spid="14363"/>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ntr" presetSubtype="0" fill="hold" nodeType="clickEffect">
                                  <p:stCondLst>
                                    <p:cond delay="0"/>
                                  </p:stCondLst>
                                  <p:childTnLst>
                                    <p:set>
                                      <p:cBhvr>
                                        <p:cTn id="109" dur="1" fill="hold">
                                          <p:stCondLst>
                                            <p:cond delay="0"/>
                                          </p:stCondLst>
                                        </p:cTn>
                                        <p:tgtEl>
                                          <p:spTgt spid="4"/>
                                        </p:tgtEl>
                                        <p:attrNameLst>
                                          <p:attrName>style.visibility</p:attrName>
                                        </p:attrNameLst>
                                      </p:cBhvr>
                                      <p:to>
                                        <p:strVal val="visible"/>
                                      </p:to>
                                    </p:set>
                                    <p:animEffect transition="in" filter="dissolve">
                                      <p:cBhvr>
                                        <p:cTn id="1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7" grpId="0" autoUpdateAnimBg="0"/>
      <p:bldP spid="14348" grpId="0" autoUpdateAnimBg="0"/>
      <p:bldP spid="14349" grpId="0" autoUpdateAnimBg="0"/>
      <p:bldP spid="14350" grpId="0" autoUpdateAnimBg="0"/>
      <p:bldP spid="14351" grpId="0" autoUpdateAnimBg="0"/>
      <p:bldP spid="14352" grpId="0" autoUpdateAnimBg="0"/>
      <p:bldP spid="14353" grpId="0" autoUpdateAnimBg="0"/>
      <p:bldP spid="14354" grpId="0" autoUpdateAnimBg="0"/>
      <p:bldP spid="14355" grpId="0" autoUpdateAnimBg="0"/>
      <p:bldP spid="14359" grpId="0" animBg="1" autoUpdateAnimBg="0"/>
      <p:bldP spid="14360" grpId="0" animBg="1" autoUpdateAnimBg="0"/>
      <p:bldP spid="14361" grpId="0" animBg="1" autoUpdateAnimBg="0"/>
      <p:bldP spid="14362" grpId="0" animBg="1" autoUpdateAnimBg="0"/>
      <p:bldP spid="14363" grpId="0" animBg="1" autoUpdateAnimBg="0"/>
      <p:bldP spid="14364" grpId="0" animBg="1" autoUpdateAnimBg="0"/>
      <p:bldP spid="14365" grpId="0" autoUpdateAnimBg="0"/>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3200" dirty="0" smtClean="0">
                <a:latin typeface="0 Compset"/>
                <a:cs typeface="+mn-cs"/>
              </a:rPr>
              <a:t>موازنه را از کدام عنصر شروع کنیم ؟</a:t>
            </a:r>
            <a:endParaRPr lang="en-US" sz="3200" dirty="0">
              <a:latin typeface="0 Compset"/>
              <a:cs typeface="+mn-cs"/>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114300" indent="0" algn="r" rtl="1">
                  <a:buNone/>
                </a:pPr>
                <a:r>
                  <a:rPr lang="fa-IR" dirty="0" smtClean="0">
                    <a:cs typeface="+mj-cs"/>
                  </a:rPr>
                  <a:t>همیشه موازنه را از عنصری شروع می کنیم که در هر طرف معادله فقط در ساختار </a:t>
                </a:r>
                <a:r>
                  <a:rPr lang="fa-IR" dirty="0" smtClean="0">
                    <a:solidFill>
                      <a:srgbClr val="FF0000"/>
                    </a:solidFill>
                    <a:cs typeface="+mj-cs"/>
                  </a:rPr>
                  <a:t>یک ماده </a:t>
                </a:r>
                <a:r>
                  <a:rPr lang="fa-IR" dirty="0" smtClean="0">
                    <a:cs typeface="+mj-cs"/>
                  </a:rPr>
                  <a:t>موجود باشد .</a:t>
                </a:r>
              </a:p>
              <a:p>
                <a:pPr marL="114300" indent="0" algn="l">
                  <a:buNone/>
                </a:pPr>
                <a:endParaRPr lang="en-US" i="1" dirty="0">
                  <a:latin typeface="Cambria Math" panose="02040503050406030204" pitchFamily="18" charset="0"/>
                  <a:cs typeface="+mj-cs"/>
                </a:endParaRPr>
              </a:p>
              <a:p>
                <a:pPr marL="114300" indent="0" algn="ctr">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cs typeface="+mj-cs"/>
                            </a:rPr>
                          </m:ctrlPr>
                        </m:sSubPr>
                        <m:e>
                          <m:r>
                            <a:rPr lang="en-US" b="0" i="1" smtClean="0">
                              <a:latin typeface="Cambria Math" panose="02040503050406030204" pitchFamily="18" charset="0"/>
                              <a:cs typeface="+mj-cs"/>
                            </a:rPr>
                            <m:t>𝐶𝑙</m:t>
                          </m:r>
                        </m:e>
                        <m:sub>
                          <m:r>
                            <a:rPr lang="en-US" b="0" i="1" smtClean="0">
                              <a:latin typeface="Cambria Math" panose="02040503050406030204" pitchFamily="18" charset="0"/>
                              <a:cs typeface="+mj-cs"/>
                            </a:rPr>
                            <m:t>2</m:t>
                          </m:r>
                        </m:sub>
                      </m:sSub>
                      <m:r>
                        <a:rPr lang="fa-IR" b="0" i="1" smtClean="0">
                          <a:latin typeface="Cambria Math" panose="02040503050406030204" pitchFamily="18" charset="0"/>
                          <a:cs typeface="+mj-cs"/>
                        </a:rPr>
                        <m:t>+</m:t>
                      </m:r>
                      <m:r>
                        <a:rPr lang="en-US" b="0" i="1" smtClean="0">
                          <a:latin typeface="Cambria Math" panose="02040503050406030204" pitchFamily="18" charset="0"/>
                          <a:cs typeface="+mj-cs"/>
                        </a:rPr>
                        <m:t>𝑁𝑎𝑂𝐻</m:t>
                      </m:r>
                      <m:r>
                        <a:rPr lang="en-US" b="0" i="1" smtClean="0">
                          <a:latin typeface="Cambria Math" panose="02040503050406030204" pitchFamily="18" charset="0"/>
                          <a:cs typeface="+mj-cs"/>
                        </a:rPr>
                        <m:t> →</m:t>
                      </m:r>
                      <m:r>
                        <a:rPr lang="en-US" b="0" i="1" smtClean="0">
                          <a:latin typeface="Cambria Math" panose="02040503050406030204" pitchFamily="18" charset="0"/>
                          <a:ea typeface="Cambria Math" panose="02040503050406030204" pitchFamily="18" charset="0"/>
                          <a:cs typeface="+mj-cs"/>
                        </a:rPr>
                        <m:t>𝑁𝑎𝐶𝑙</m:t>
                      </m:r>
                      <m:r>
                        <a:rPr lang="en-US" b="0" i="1" smtClean="0">
                          <a:latin typeface="Cambria Math" panose="02040503050406030204" pitchFamily="18" charset="0"/>
                          <a:ea typeface="Cambria Math" panose="02040503050406030204" pitchFamily="18" charset="0"/>
                          <a:cs typeface="+mj-cs"/>
                        </a:rPr>
                        <m:t>+</m:t>
                      </m:r>
                      <m:r>
                        <a:rPr lang="en-US" b="0" i="1" smtClean="0">
                          <a:latin typeface="Cambria Math" panose="02040503050406030204" pitchFamily="18" charset="0"/>
                          <a:ea typeface="Cambria Math" panose="02040503050406030204" pitchFamily="18" charset="0"/>
                          <a:cs typeface="+mj-cs"/>
                        </a:rPr>
                        <m:t>𝑁𝑎𝐶𝑙𝑂</m:t>
                      </m:r>
                      <m:r>
                        <a:rPr lang="en-US" b="0" i="1" smtClean="0">
                          <a:latin typeface="Cambria Math" panose="02040503050406030204" pitchFamily="18" charset="0"/>
                          <a:ea typeface="Cambria Math" panose="02040503050406030204" pitchFamily="18" charset="0"/>
                          <a:cs typeface="+mj-cs"/>
                        </a:rPr>
                        <m:t>+ </m:t>
                      </m:r>
                      <m:sSub>
                        <m:sSubPr>
                          <m:ctrlPr>
                            <a:rPr lang="en-US" b="0" i="1" smtClean="0">
                              <a:latin typeface="Cambria Math" panose="02040503050406030204" pitchFamily="18" charset="0"/>
                              <a:ea typeface="Cambria Math" panose="02040503050406030204" pitchFamily="18" charset="0"/>
                              <a:cs typeface="+mj-cs"/>
                            </a:rPr>
                          </m:ctrlPr>
                        </m:sSubPr>
                        <m:e>
                          <m:r>
                            <a:rPr lang="en-US" b="0" i="1" smtClean="0">
                              <a:latin typeface="Cambria Math" panose="02040503050406030204" pitchFamily="18" charset="0"/>
                              <a:ea typeface="Cambria Math" panose="02040503050406030204" pitchFamily="18" charset="0"/>
                              <a:cs typeface="+mj-cs"/>
                            </a:rPr>
                            <m:t>𝐻</m:t>
                          </m:r>
                        </m:e>
                        <m:sub>
                          <m:r>
                            <a:rPr lang="en-US" b="0" i="1" smtClean="0">
                              <a:latin typeface="Cambria Math" panose="02040503050406030204" pitchFamily="18" charset="0"/>
                              <a:ea typeface="Cambria Math" panose="02040503050406030204" pitchFamily="18" charset="0"/>
                              <a:cs typeface="+mj-cs"/>
                            </a:rPr>
                            <m:t>2</m:t>
                          </m:r>
                        </m:sub>
                      </m:sSub>
                      <m:r>
                        <a:rPr lang="en-US" b="0" i="1" smtClean="0">
                          <a:latin typeface="Cambria Math" panose="02040503050406030204" pitchFamily="18" charset="0"/>
                          <a:ea typeface="Cambria Math" panose="02040503050406030204" pitchFamily="18" charset="0"/>
                          <a:cs typeface="+mj-cs"/>
                        </a:rPr>
                        <m:t>𝑂</m:t>
                      </m:r>
                    </m:oMath>
                  </m:oMathPara>
                </a14:m>
                <a:endParaRPr lang="en-US" dirty="0" smtClean="0">
                  <a:cs typeface="+mj-cs"/>
                </a:endParaRPr>
              </a:p>
              <a:p>
                <a:pPr marL="114300" indent="0" algn="r" rtl="1">
                  <a:buNone/>
                </a:pPr>
                <a:r>
                  <a:rPr lang="fa-IR" dirty="0" smtClean="0">
                    <a:cs typeface="+mj-cs"/>
                  </a:rPr>
                  <a:t>اگر چند عنصر در دو طرف معادله ،  فقط در ساختار یک ترکیب وجود داشته باشند ، موازنه را با عنصری آغاز می کنیم که </a:t>
                </a:r>
                <a:r>
                  <a:rPr lang="fa-IR" dirty="0" smtClean="0">
                    <a:solidFill>
                      <a:srgbClr val="FF0000"/>
                    </a:solidFill>
                    <a:cs typeface="+mj-cs"/>
                  </a:rPr>
                  <a:t>در ترکیب پیچیده تر</a:t>
                </a:r>
                <a:r>
                  <a:rPr lang="fa-IR" dirty="0" smtClean="0">
                    <a:cs typeface="+mj-cs"/>
                  </a:rPr>
                  <a:t>ی( ترکیبی با تعداد اتم های بیشتر ) قرار داشته و دارای </a:t>
                </a:r>
                <a:r>
                  <a:rPr lang="fa-IR" dirty="0" smtClean="0">
                    <a:solidFill>
                      <a:srgbClr val="FF0000"/>
                    </a:solidFill>
                    <a:cs typeface="+mj-cs"/>
                  </a:rPr>
                  <a:t>زیروند بزرگتر</a:t>
                </a:r>
                <a:r>
                  <a:rPr lang="fa-IR" dirty="0" smtClean="0">
                    <a:cs typeface="+mj-cs"/>
                  </a:rPr>
                  <a:t>ی</a:t>
                </a:r>
                <a:r>
                  <a:rPr lang="fa-IR" dirty="0" smtClean="0">
                    <a:solidFill>
                      <a:srgbClr val="FF0000"/>
                    </a:solidFill>
                    <a:cs typeface="+mj-cs"/>
                  </a:rPr>
                  <a:t> </a:t>
                </a:r>
                <a:r>
                  <a:rPr lang="fa-IR" dirty="0" smtClean="0">
                    <a:cs typeface="+mj-cs"/>
                  </a:rPr>
                  <a:t>باشد .</a:t>
                </a:r>
                <a:endParaRPr lang="en-US" dirty="0" smtClean="0">
                  <a:cs typeface="+mj-cs"/>
                </a:endParaRPr>
              </a:p>
              <a:p>
                <a:pPr marL="114300" indent="0" algn="r" rtl="1">
                  <a:buNone/>
                </a:pPr>
                <a:endParaRPr lang="fa-IR" dirty="0" smtClean="0">
                  <a:cs typeface="+mj-cs"/>
                </a:endParaRPr>
              </a:p>
              <a:p>
                <a:pPr marL="114300" indent="0" algn="l">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cs typeface="+mj-cs"/>
                            </a:rPr>
                          </m:ctrlPr>
                        </m:sSubPr>
                        <m:e>
                          <m:r>
                            <a:rPr lang="en-US" b="0" i="1" smtClean="0">
                              <a:latin typeface="Cambria Math" panose="02040503050406030204" pitchFamily="18" charset="0"/>
                              <a:cs typeface="+mj-cs"/>
                            </a:rPr>
                            <m:t>𝐾𝑁𝑂</m:t>
                          </m:r>
                        </m:e>
                        <m:sub>
                          <m:r>
                            <a:rPr lang="en-US" b="0" i="1" smtClean="0">
                              <a:latin typeface="Cambria Math" panose="02040503050406030204" pitchFamily="18" charset="0"/>
                              <a:cs typeface="+mj-cs"/>
                            </a:rPr>
                            <m:t>3</m:t>
                          </m:r>
                        </m:sub>
                      </m:sSub>
                      <m:r>
                        <a:rPr lang="en-US" b="0" i="0" smtClean="0">
                          <a:latin typeface="Cambria Math" panose="02040503050406030204" pitchFamily="18" charset="0"/>
                          <a:cs typeface="+mj-cs"/>
                        </a:rPr>
                        <m:t>+</m:t>
                      </m:r>
                      <m:r>
                        <m:rPr>
                          <m:sty m:val="p"/>
                        </m:rPr>
                        <a:rPr lang="en-US" b="0" i="0" smtClean="0">
                          <a:latin typeface="Cambria Math" panose="02040503050406030204" pitchFamily="18" charset="0"/>
                          <a:cs typeface="+mj-cs"/>
                        </a:rPr>
                        <m:t>C</m:t>
                      </m:r>
                      <m:r>
                        <a:rPr lang="en-US" b="0" i="0" smtClean="0">
                          <a:latin typeface="Cambria Math" panose="02040503050406030204" pitchFamily="18" charset="0"/>
                          <a:cs typeface="+mj-cs"/>
                        </a:rPr>
                        <m:t>+</m:t>
                      </m:r>
                      <m:r>
                        <m:rPr>
                          <m:sty m:val="p"/>
                        </m:rPr>
                        <a:rPr lang="en-US" b="0" i="0" smtClean="0">
                          <a:latin typeface="Cambria Math" panose="02040503050406030204" pitchFamily="18" charset="0"/>
                          <a:cs typeface="+mj-cs"/>
                        </a:rPr>
                        <m:t>S</m:t>
                      </m:r>
                      <m:r>
                        <a:rPr lang="en-US" b="0" i="0" smtClean="0">
                          <a:latin typeface="Cambria Math" panose="02040503050406030204" pitchFamily="18" charset="0"/>
                          <a:cs typeface="+mj-cs"/>
                        </a:rPr>
                        <m:t> </m:t>
                      </m:r>
                      <m:r>
                        <a:rPr lang="en-US" b="0" i="1" smtClean="0">
                          <a:latin typeface="Cambria Math" panose="02040503050406030204" pitchFamily="18" charset="0"/>
                          <a:ea typeface="Cambria Math" panose="02040503050406030204" pitchFamily="18" charset="0"/>
                          <a:cs typeface="+mj-cs"/>
                        </a:rPr>
                        <m:t>→</m:t>
                      </m:r>
                      <m:sSub>
                        <m:sSubPr>
                          <m:ctrlPr>
                            <a:rPr lang="en-US" b="0" i="1" smtClean="0">
                              <a:latin typeface="Cambria Math" panose="02040503050406030204" pitchFamily="18" charset="0"/>
                              <a:ea typeface="Cambria Math" panose="02040503050406030204" pitchFamily="18" charset="0"/>
                              <a:cs typeface="+mj-cs"/>
                            </a:rPr>
                          </m:ctrlPr>
                        </m:sSubPr>
                        <m:e>
                          <m:r>
                            <a:rPr lang="en-US" b="0" i="1" smtClean="0">
                              <a:latin typeface="Cambria Math" panose="02040503050406030204" pitchFamily="18" charset="0"/>
                              <a:ea typeface="Cambria Math" panose="02040503050406030204" pitchFamily="18" charset="0"/>
                              <a:cs typeface="+mj-cs"/>
                            </a:rPr>
                            <m:t>𝐾</m:t>
                          </m:r>
                        </m:e>
                        <m:sub>
                          <m:r>
                            <a:rPr lang="en-US" b="0" i="1" smtClean="0">
                              <a:latin typeface="Cambria Math" panose="02040503050406030204" pitchFamily="18" charset="0"/>
                              <a:ea typeface="Cambria Math" panose="02040503050406030204" pitchFamily="18" charset="0"/>
                              <a:cs typeface="+mj-cs"/>
                            </a:rPr>
                            <m:t>2</m:t>
                          </m:r>
                        </m:sub>
                      </m:sSub>
                      <m:r>
                        <a:rPr lang="en-US" b="0" i="1" smtClean="0">
                          <a:latin typeface="Cambria Math" panose="02040503050406030204" pitchFamily="18" charset="0"/>
                          <a:ea typeface="Cambria Math" panose="02040503050406030204" pitchFamily="18" charset="0"/>
                          <a:cs typeface="+mj-cs"/>
                        </a:rPr>
                        <m:t>𝑆</m:t>
                      </m:r>
                      <m:r>
                        <a:rPr lang="en-US" b="0" i="1" smtClean="0">
                          <a:latin typeface="Cambria Math" panose="02040503050406030204" pitchFamily="18" charset="0"/>
                          <a:ea typeface="Cambria Math" panose="02040503050406030204" pitchFamily="18" charset="0"/>
                          <a:cs typeface="+mj-cs"/>
                        </a:rPr>
                        <m:t>+</m:t>
                      </m:r>
                      <m:sSub>
                        <m:sSubPr>
                          <m:ctrlPr>
                            <a:rPr lang="en-US" b="0" i="1" smtClean="0">
                              <a:latin typeface="Cambria Math" panose="02040503050406030204" pitchFamily="18" charset="0"/>
                              <a:ea typeface="Cambria Math" panose="02040503050406030204" pitchFamily="18" charset="0"/>
                              <a:cs typeface="+mj-cs"/>
                            </a:rPr>
                          </m:ctrlPr>
                        </m:sSubPr>
                        <m:e>
                          <m:r>
                            <a:rPr lang="en-US" b="0" i="1" smtClean="0">
                              <a:latin typeface="Cambria Math" panose="02040503050406030204" pitchFamily="18" charset="0"/>
                              <a:ea typeface="Cambria Math" panose="02040503050406030204" pitchFamily="18" charset="0"/>
                              <a:cs typeface="+mj-cs"/>
                            </a:rPr>
                            <m:t>𝐶𝑂</m:t>
                          </m:r>
                        </m:e>
                        <m:sub>
                          <m:r>
                            <a:rPr lang="en-US" b="0" i="1" smtClean="0">
                              <a:latin typeface="Cambria Math" panose="02040503050406030204" pitchFamily="18" charset="0"/>
                              <a:ea typeface="Cambria Math" panose="02040503050406030204" pitchFamily="18" charset="0"/>
                              <a:cs typeface="+mj-cs"/>
                            </a:rPr>
                            <m:t>2</m:t>
                          </m:r>
                        </m:sub>
                      </m:sSub>
                      <m:r>
                        <a:rPr lang="en-US" b="0" i="1" smtClean="0">
                          <a:latin typeface="Cambria Math" panose="02040503050406030204" pitchFamily="18" charset="0"/>
                          <a:ea typeface="Cambria Math" panose="02040503050406030204" pitchFamily="18" charset="0"/>
                          <a:cs typeface="+mj-cs"/>
                        </a:rPr>
                        <m:t>+ </m:t>
                      </m:r>
                      <m:sSub>
                        <m:sSubPr>
                          <m:ctrlPr>
                            <a:rPr lang="en-US" b="0" i="1" smtClean="0">
                              <a:latin typeface="Cambria Math" panose="02040503050406030204" pitchFamily="18" charset="0"/>
                              <a:ea typeface="Cambria Math" panose="02040503050406030204" pitchFamily="18" charset="0"/>
                              <a:cs typeface="+mj-cs"/>
                            </a:rPr>
                          </m:ctrlPr>
                        </m:sSubPr>
                        <m:e>
                          <m:r>
                            <a:rPr lang="en-US" b="0" i="1" smtClean="0">
                              <a:latin typeface="Cambria Math" panose="02040503050406030204" pitchFamily="18" charset="0"/>
                              <a:ea typeface="Cambria Math" panose="02040503050406030204" pitchFamily="18" charset="0"/>
                              <a:cs typeface="+mj-cs"/>
                            </a:rPr>
                            <m:t>𝑁</m:t>
                          </m:r>
                        </m:e>
                        <m:sub>
                          <m:r>
                            <a:rPr lang="en-US" b="0" i="1" smtClean="0">
                              <a:latin typeface="Cambria Math" panose="02040503050406030204" pitchFamily="18" charset="0"/>
                              <a:ea typeface="Cambria Math" panose="02040503050406030204" pitchFamily="18" charset="0"/>
                              <a:cs typeface="+mj-cs"/>
                            </a:rPr>
                            <m:t>2</m:t>
                          </m:r>
                        </m:sub>
                      </m:sSub>
                    </m:oMath>
                  </m:oMathPara>
                </a14:m>
                <a:endParaRPr lang="en-US" dirty="0" smtClean="0">
                  <a:cs typeface="+mj-cs"/>
                </a:endParaRPr>
              </a:p>
              <a:p>
                <a:pPr marL="114300" indent="0" algn="r" rtl="1">
                  <a:buNone/>
                </a:pPr>
                <a:endParaRPr lang="en-US" dirty="0">
                  <a:cs typeface="+mj-cs"/>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t="-889"/>
                </a:stretch>
              </a:blipFill>
            </p:spPr>
            <p:txBody>
              <a:bodyPr/>
              <a:lstStyle/>
              <a:p>
                <a:r>
                  <a:rPr lang="en-US">
                    <a:noFill/>
                  </a:rPr>
                  <a:t> </a:t>
                </a:r>
              </a:p>
            </p:txBody>
          </p:sp>
        </mc:Fallback>
      </mc:AlternateContent>
    </p:spTree>
    <p:extLst>
      <p:ext uri="{BB962C8B-B14F-4D97-AF65-F5344CB8AC3E}">
        <p14:creationId xmlns:p14="http://schemas.microsoft.com/office/powerpoint/2010/main" val="1312864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2800" dirty="0" smtClean="0">
                <a:solidFill>
                  <a:schemeClr val="tx1"/>
                </a:solidFill>
              </a:rPr>
              <a:t>کدام عنصر آغازگر موازنه است ؟</a:t>
            </a:r>
            <a:endParaRPr lang="en-US" sz="2800" dirty="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114300" indent="0" algn="l">
                  <a:buNone/>
                </a:pPr>
                <a:endParaRPr lang="fa-IR" i="1" dirty="0" smtClean="0">
                  <a:latin typeface="Cambria Math" panose="02040503050406030204" pitchFamily="18" charset="0"/>
                </a:endParaRPr>
              </a:p>
              <a:p>
                <a:pPr marL="114300" indent="0" algn="l">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𝐶𝑎</m:t>
                          </m:r>
                          <m:r>
                            <a:rPr lang="en-US" b="0" i="1" smtClean="0">
                              <a:latin typeface="Cambria Math" panose="02040503050406030204" pitchFamily="18" charset="0"/>
                            </a:rPr>
                            <m:t>(</m:t>
                          </m:r>
                          <m:r>
                            <a:rPr lang="en-US" b="0" i="1" smtClean="0">
                              <a:latin typeface="Cambria Math" panose="02040503050406030204" pitchFamily="18" charset="0"/>
                            </a:rPr>
                            <m:t>𝑂𝐻</m:t>
                          </m:r>
                          <m:r>
                            <a:rPr lang="en-US" b="0" i="1" smtClean="0">
                              <a:latin typeface="Cambria Math" panose="02040503050406030204" pitchFamily="18" charset="0"/>
                            </a:rPr>
                            <m:t>)</m:t>
                          </m:r>
                        </m:e>
                        <m:sub>
                          <m:r>
                            <a:rPr lang="en-US" b="0" i="1" smtClean="0">
                              <a:latin typeface="Cambria Math" panose="02040503050406030204" pitchFamily="18" charset="0"/>
                            </a:rPr>
                            <m:t>2</m:t>
                          </m:r>
                        </m:sub>
                      </m:sSub>
                      <m:r>
                        <a:rPr lang="fa-IR" b="0" i="1" smtClean="0">
                          <a:latin typeface="Cambria Math" panose="02040503050406030204" pitchFamily="18" charset="0"/>
                        </a:rPr>
                        <m:t>+</m:t>
                      </m:r>
                      <m:sSub>
                        <m:sSubPr>
                          <m:ctrlPr>
                            <a:rPr lang="fa-IR"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3</m:t>
                          </m:r>
                        </m:sub>
                      </m:sSub>
                      <m:sSub>
                        <m:sSubPr>
                          <m:ctrlPr>
                            <a:rPr lang="fa-IR" b="0" i="1" smtClean="0">
                              <a:latin typeface="Cambria Math" panose="02040503050406030204" pitchFamily="18" charset="0"/>
                            </a:rPr>
                          </m:ctrlPr>
                        </m:sSubPr>
                        <m:e>
                          <m:r>
                            <a:rPr lang="en-US" b="0" i="1" smtClean="0">
                              <a:latin typeface="Cambria Math" panose="02040503050406030204" pitchFamily="18" charset="0"/>
                            </a:rPr>
                            <m:t>𝑃𝑂</m:t>
                          </m:r>
                        </m:e>
                        <m:sub>
                          <m:r>
                            <a:rPr lang="en-US" b="0" i="1" smtClean="0">
                              <a:latin typeface="Cambria Math" panose="02040503050406030204" pitchFamily="18" charset="0"/>
                            </a:rPr>
                            <m:t>4</m:t>
                          </m:r>
                        </m:sub>
                      </m:sSub>
                      <m:r>
                        <a:rPr lang="fa-IR" b="0" i="1" smtClean="0">
                          <a:latin typeface="Cambria Math" panose="02040503050406030204" pitchFamily="18" charset="0"/>
                          <a:ea typeface="Cambria Math" panose="02040503050406030204" pitchFamily="18" charset="0"/>
                        </a:rPr>
                        <m:t>→</m:t>
                      </m:r>
                      <m:sSub>
                        <m:sSubPr>
                          <m:ctrlPr>
                            <a:rPr lang="fa-IR"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𝐶𝑎</m:t>
                          </m:r>
                        </m:e>
                        <m:sub>
                          <m:r>
                            <a:rPr lang="en-US" b="0" i="1" smtClean="0">
                              <a:latin typeface="Cambria Math" panose="02040503050406030204" pitchFamily="18" charset="0"/>
                              <a:ea typeface="Cambria Math" panose="02040503050406030204" pitchFamily="18" charset="0"/>
                            </a:rPr>
                            <m:t>3</m:t>
                          </m:r>
                        </m:sub>
                      </m:sSub>
                      <m:sSub>
                        <m:sSubPr>
                          <m:ctrlPr>
                            <a:rPr lang="fa-IR" b="0" i="1" smtClean="0">
                              <a:latin typeface="Cambria Math" panose="02040503050406030204" pitchFamily="18" charset="0"/>
                              <a:ea typeface="Cambria Math" panose="02040503050406030204" pitchFamily="18" charset="0"/>
                            </a:rPr>
                          </m:ctrlPr>
                        </m:sSubPr>
                        <m:e>
                          <m:r>
                            <a:rPr lang="fa-IR" b="0" i="1" smtClean="0">
                              <a:latin typeface="Cambria Math" panose="02040503050406030204" pitchFamily="18" charset="0"/>
                              <a:ea typeface="Cambria Math" panose="02040503050406030204" pitchFamily="18" charset="0"/>
                            </a:rPr>
                            <m:t>(</m:t>
                          </m:r>
                          <m:sSub>
                            <m:sSubPr>
                              <m:ctrlPr>
                                <a:rPr lang="fa-IR"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𝑃𝑂</m:t>
                              </m:r>
                            </m:e>
                            <m:sub>
                              <m:r>
                                <a:rPr lang="en-US" b="0" i="1" smtClean="0">
                                  <a:latin typeface="Cambria Math" panose="02040503050406030204" pitchFamily="18" charset="0"/>
                                  <a:ea typeface="Cambria Math" panose="02040503050406030204" pitchFamily="18" charset="0"/>
                                </a:rPr>
                                <m:t>4</m:t>
                              </m:r>
                            </m:sub>
                          </m:sSub>
                          <m:r>
                            <a:rPr lang="fa-IR" b="0" i="1" smtClean="0">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ea typeface="Cambria Math" panose="02040503050406030204" pitchFamily="18" charset="0"/>
                            </a:rPr>
                            <m:t>2</m:t>
                          </m:r>
                        </m:sub>
                      </m:sSub>
                      <m:r>
                        <a:rPr lang="fa-IR" b="0" i="0" smtClean="0">
                          <a:latin typeface="Cambria Math" panose="02040503050406030204" pitchFamily="18" charset="0"/>
                          <a:ea typeface="Cambria Math" panose="02040503050406030204" pitchFamily="18" charset="0"/>
                        </a:rPr>
                        <m:t>+</m:t>
                      </m:r>
                      <m:sSub>
                        <m:sSubPr>
                          <m:ctrlPr>
                            <a:rPr lang="fa-IR"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𝐻</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𝑂</m:t>
                      </m:r>
                    </m:oMath>
                  </m:oMathPara>
                </a14:m>
                <a:endParaRPr lang="en-US" dirty="0" smtClean="0"/>
              </a:p>
              <a:p>
                <a:pPr marL="114300" indent="0" algn="l">
                  <a:buNone/>
                </a:pPr>
                <a:endParaRPr lang="fa-IR" dirty="0" smtClean="0"/>
              </a:p>
              <a:p>
                <a:pPr marL="114300" indent="0" algn="l">
                  <a:buNone/>
                </a:pPr>
                <a:endParaRPr lang="fa-IR" dirty="0"/>
              </a:p>
              <a:p>
                <a:pPr marL="114300" indent="0" algn="l">
                  <a:buNone/>
                </a:pPr>
                <a:endParaRPr lang="en-US" dirty="0"/>
              </a:p>
              <a:p>
                <a:pPr marL="114300" indent="0" algn="ctr">
                  <a:buNone/>
                </a:pPr>
                <a:endParaRPr lang="en-US" i="1" dirty="0" smtClean="0">
                  <a:latin typeface="Cambria Math" panose="02040503050406030204" pitchFamily="18" charset="0"/>
                </a:endParaRPr>
              </a:p>
              <a:p>
                <a:pPr marL="114300" indent="0" algn="ctr">
                  <a:buNone/>
                </a:pPr>
                <a14:m>
                  <m:oMathPara xmlns:m="http://schemas.openxmlformats.org/officeDocument/2006/math">
                    <m:oMathParaPr>
                      <m:jc m:val="centerGroup"/>
                    </m:oMathParaPr>
                    <m:oMath xmlns:m="http://schemas.openxmlformats.org/officeDocument/2006/math">
                      <m:sSub>
                        <m:sSubPr>
                          <m:ctrlPr>
                            <a:rPr lang="fa-IR"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3</m:t>
                          </m:r>
                        </m:sub>
                      </m:sSub>
                      <m:sSub>
                        <m:sSubPr>
                          <m:ctrlPr>
                            <a:rPr lang="fa-IR"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5</m:t>
                          </m:r>
                        </m:sub>
                      </m:sSub>
                      <m:sSub>
                        <m:sSubPr>
                          <m:ctrlPr>
                            <a:rPr lang="fa-IR" i="1" smtClean="0">
                              <a:latin typeface="Cambria Math" panose="02040503050406030204" pitchFamily="18" charset="0"/>
                            </a:rPr>
                          </m:ctrlPr>
                        </m:sSubPr>
                        <m:e>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𝑁𝑂</m:t>
                              </m:r>
                            </m:e>
                            <m:sub>
                              <m:r>
                                <a:rPr lang="en-US" b="0" i="1" smtClean="0">
                                  <a:latin typeface="Cambria Math" panose="02040503050406030204" pitchFamily="18" charset="0"/>
                                </a:rPr>
                                <m:t>3</m:t>
                              </m:r>
                            </m:sub>
                          </m:sSub>
                          <m:r>
                            <a:rPr lang="en-US" b="0" i="1" smtClean="0">
                              <a:latin typeface="Cambria Math" panose="02040503050406030204" pitchFamily="18" charset="0"/>
                            </a:rPr>
                            <m:t>)</m:t>
                          </m:r>
                        </m:e>
                        <m:sub>
                          <m:r>
                            <a:rPr lang="en-US" b="0" i="1" smtClean="0">
                              <a:latin typeface="Cambria Math" panose="02040503050406030204" pitchFamily="18" charset="0"/>
                            </a:rPr>
                            <m:t>3</m:t>
                          </m:r>
                        </m:sub>
                      </m:sSub>
                      <m:r>
                        <a:rPr lang="en-US" i="1">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𝐶𝑂</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𝐻</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𝑂</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𝑁</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𝑂</m:t>
                          </m:r>
                        </m:e>
                        <m:sub>
                          <m:r>
                            <a:rPr lang="en-US" b="0" i="1" smtClean="0">
                              <a:latin typeface="Cambria Math" panose="02040503050406030204" pitchFamily="18" charset="0"/>
                              <a:ea typeface="Cambria Math" panose="02040503050406030204" pitchFamily="18" charset="0"/>
                            </a:rPr>
                            <m:t>2</m:t>
                          </m:r>
                        </m:sub>
                      </m:sSub>
                    </m:oMath>
                  </m:oMathPara>
                </a14:m>
                <a:endParaRPr lang="en-US" dirty="0" smtClean="0"/>
              </a:p>
              <a:p>
                <a:pPr marL="114300" indent="0" algn="ctr">
                  <a:buNone/>
                </a:pPr>
                <a:endParaRPr lang="en-US" dirty="0"/>
              </a:p>
              <a:p>
                <a:pPr marL="114300" indent="0" algn="ctr">
                  <a:buNone/>
                </a:pPr>
                <a:r>
                  <a:rPr lang="fa-IR" dirty="0" smtClean="0"/>
                  <a:t>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1828800" y="1905000"/>
            <a:ext cx="4686300" cy="520700"/>
          </a:xfrm>
          <a:prstGeom prst="rect">
            <a:avLst/>
          </a:prstGeom>
        </p:spPr>
      </p:pic>
      <p:pic>
        <p:nvPicPr>
          <p:cNvPr id="6" name="Picture 5"/>
          <p:cNvPicPr>
            <a:picLocks noChangeAspect="1"/>
          </p:cNvPicPr>
          <p:nvPr/>
        </p:nvPicPr>
        <p:blipFill>
          <a:blip r:embed="rId4"/>
          <a:stretch>
            <a:fillRect/>
          </a:stretch>
        </p:blipFill>
        <p:spPr>
          <a:xfrm>
            <a:off x="2038350" y="3810000"/>
            <a:ext cx="4457700" cy="609600"/>
          </a:xfrm>
          <a:prstGeom prst="rect">
            <a:avLst/>
          </a:prstGeom>
        </p:spPr>
      </p:pic>
    </p:spTree>
    <p:extLst>
      <p:ext uri="{BB962C8B-B14F-4D97-AF65-F5344CB8AC3E}">
        <p14:creationId xmlns:p14="http://schemas.microsoft.com/office/powerpoint/2010/main" val="1346233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 calcmode="lin" valueType="num">
                                      <p:cBhvr additive="base">
                                        <p:cTn id="2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2400" dirty="0" smtClean="0">
                <a:solidFill>
                  <a:schemeClr val="tx1"/>
                </a:solidFill>
              </a:rPr>
              <a:t>ضرایب مناسب را در دوطرف معادله برای عنصر اغازگر انتخاب می کنیم .</a:t>
            </a:r>
            <a:endParaRPr lang="en-US" sz="2400" dirty="0">
              <a:solidFill>
                <a:schemeClr val="tx1"/>
              </a:solidFill>
            </a:endParaRPr>
          </a:p>
        </p:txBody>
      </p:sp>
      <p:pic>
        <p:nvPicPr>
          <p:cNvPr id="5" name="Picture 4"/>
          <p:cNvPicPr>
            <a:picLocks noChangeAspect="1"/>
          </p:cNvPicPr>
          <p:nvPr/>
        </p:nvPicPr>
        <p:blipFill>
          <a:blip r:embed="rId2"/>
          <a:stretch>
            <a:fillRect/>
          </a:stretch>
        </p:blipFill>
        <p:spPr>
          <a:xfrm>
            <a:off x="1486314" y="2422283"/>
            <a:ext cx="4953000" cy="466725"/>
          </a:xfrm>
          <a:prstGeom prst="rect">
            <a:avLst/>
          </a:prstGeom>
        </p:spPr>
      </p:pic>
      <p:pic>
        <p:nvPicPr>
          <p:cNvPr id="11" name="Picture 10"/>
          <p:cNvPicPr>
            <a:picLocks noChangeAspect="1"/>
          </p:cNvPicPr>
          <p:nvPr/>
        </p:nvPicPr>
        <p:blipFill>
          <a:blip r:embed="rId3"/>
          <a:stretch>
            <a:fillRect/>
          </a:stretch>
        </p:blipFill>
        <p:spPr>
          <a:xfrm>
            <a:off x="1219200" y="2366285"/>
            <a:ext cx="5372100" cy="657225"/>
          </a:xfrm>
          <a:prstGeom prst="rect">
            <a:avLst/>
          </a:prstGeom>
        </p:spPr>
      </p:pic>
      <p:pic>
        <p:nvPicPr>
          <p:cNvPr id="14" name="Picture 13"/>
          <p:cNvPicPr>
            <a:picLocks noChangeAspect="1"/>
          </p:cNvPicPr>
          <p:nvPr/>
        </p:nvPicPr>
        <p:blipFill>
          <a:blip r:embed="rId4"/>
          <a:stretch>
            <a:fillRect/>
          </a:stretch>
        </p:blipFill>
        <p:spPr>
          <a:xfrm>
            <a:off x="1744732" y="3834049"/>
            <a:ext cx="4629150" cy="495300"/>
          </a:xfrm>
          <a:prstGeom prst="rect">
            <a:avLst/>
          </a:prstGeom>
        </p:spPr>
      </p:pic>
      <p:pic>
        <p:nvPicPr>
          <p:cNvPr id="15" name="Picture 14"/>
          <p:cNvPicPr>
            <a:picLocks noChangeAspect="1"/>
          </p:cNvPicPr>
          <p:nvPr/>
        </p:nvPicPr>
        <p:blipFill>
          <a:blip r:embed="rId5"/>
          <a:stretch>
            <a:fillRect/>
          </a:stretch>
        </p:blipFill>
        <p:spPr>
          <a:xfrm>
            <a:off x="1563757" y="3852861"/>
            <a:ext cx="4810125" cy="485775"/>
          </a:xfrm>
          <a:prstGeom prst="rect">
            <a:avLst/>
          </a:prstGeom>
        </p:spPr>
      </p:pic>
    </p:spTree>
    <p:extLst>
      <p:ext uri="{BB962C8B-B14F-4D97-AF65-F5344CB8AC3E}">
        <p14:creationId xmlns:p14="http://schemas.microsoft.com/office/powerpoint/2010/main" val="89849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2300" dirty="0" smtClean="0">
                <a:solidFill>
                  <a:schemeClr val="tx1"/>
                </a:solidFill>
              </a:rPr>
              <a:t>موازنه واکنش را با عنصرهایی ادامه می دهیم که فقط دارای یک ضریب مجهول باشند </a:t>
            </a:r>
            <a:r>
              <a:rPr lang="fa-IR" sz="2400" dirty="0" smtClean="0">
                <a:solidFill>
                  <a:schemeClr val="tx1"/>
                </a:solidFill>
              </a:rPr>
              <a:t>.</a:t>
            </a:r>
            <a:endParaRPr lang="en-US" sz="2400" dirty="0">
              <a:solidFill>
                <a:schemeClr val="tx1"/>
              </a:solidFill>
            </a:endParaRPr>
          </a:p>
        </p:txBody>
      </p:sp>
      <p:pic>
        <p:nvPicPr>
          <p:cNvPr id="11" name="Picture 10"/>
          <p:cNvPicPr>
            <a:picLocks noChangeAspect="1"/>
          </p:cNvPicPr>
          <p:nvPr/>
        </p:nvPicPr>
        <p:blipFill>
          <a:blip r:embed="rId2"/>
          <a:stretch>
            <a:fillRect/>
          </a:stretch>
        </p:blipFill>
        <p:spPr>
          <a:xfrm>
            <a:off x="1185862" y="2208521"/>
            <a:ext cx="5372100" cy="657225"/>
          </a:xfrm>
          <a:prstGeom prst="rect">
            <a:avLst/>
          </a:prstGeom>
        </p:spPr>
      </p:pic>
      <p:pic>
        <p:nvPicPr>
          <p:cNvPr id="4" name="Picture 3"/>
          <p:cNvPicPr>
            <a:picLocks noChangeAspect="1"/>
          </p:cNvPicPr>
          <p:nvPr/>
        </p:nvPicPr>
        <p:blipFill>
          <a:blip r:embed="rId3"/>
          <a:stretch>
            <a:fillRect/>
          </a:stretch>
        </p:blipFill>
        <p:spPr>
          <a:xfrm>
            <a:off x="1514475" y="2246620"/>
            <a:ext cx="5505450" cy="581025"/>
          </a:xfrm>
          <a:prstGeom prst="rect">
            <a:avLst/>
          </a:prstGeom>
        </p:spPr>
      </p:pic>
      <p:pic>
        <p:nvPicPr>
          <p:cNvPr id="7" name="Picture 6"/>
          <p:cNvPicPr>
            <a:picLocks noChangeAspect="1"/>
          </p:cNvPicPr>
          <p:nvPr/>
        </p:nvPicPr>
        <p:blipFill>
          <a:blip r:embed="rId4"/>
          <a:stretch>
            <a:fillRect/>
          </a:stretch>
        </p:blipFill>
        <p:spPr>
          <a:xfrm>
            <a:off x="1524000" y="3656627"/>
            <a:ext cx="4772025" cy="466725"/>
          </a:xfrm>
          <a:prstGeom prst="rect">
            <a:avLst/>
          </a:prstGeom>
        </p:spPr>
      </p:pic>
      <p:pic>
        <p:nvPicPr>
          <p:cNvPr id="3" name="Picture 2"/>
          <p:cNvPicPr>
            <a:picLocks noChangeAspect="1"/>
          </p:cNvPicPr>
          <p:nvPr/>
        </p:nvPicPr>
        <p:blipFill>
          <a:blip r:embed="rId5"/>
          <a:stretch>
            <a:fillRect/>
          </a:stretch>
        </p:blipFill>
        <p:spPr>
          <a:xfrm>
            <a:off x="1514475" y="3656627"/>
            <a:ext cx="5286375" cy="666750"/>
          </a:xfrm>
          <a:prstGeom prst="rect">
            <a:avLst/>
          </a:prstGeom>
        </p:spPr>
      </p:pic>
      <p:pic>
        <p:nvPicPr>
          <p:cNvPr id="5" name="Picture 4"/>
          <p:cNvPicPr>
            <a:picLocks noChangeAspect="1"/>
          </p:cNvPicPr>
          <p:nvPr/>
        </p:nvPicPr>
        <p:blipFill>
          <a:blip r:embed="rId6"/>
          <a:stretch>
            <a:fillRect/>
          </a:stretch>
        </p:blipFill>
        <p:spPr>
          <a:xfrm>
            <a:off x="1438275" y="3694728"/>
            <a:ext cx="5362575" cy="438150"/>
          </a:xfrm>
          <a:prstGeom prst="rect">
            <a:avLst/>
          </a:prstGeom>
        </p:spPr>
      </p:pic>
    </p:spTree>
    <p:extLst>
      <p:ext uri="{BB962C8B-B14F-4D97-AF65-F5344CB8AC3E}">
        <p14:creationId xmlns:p14="http://schemas.microsoft.com/office/powerpoint/2010/main" val="3381220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latin typeface="+mj-lt"/>
              </a:rPr>
              <a:t>سوختی جایگزین</a:t>
            </a:r>
            <a:endParaRPr lang="en-US" sz="2400" dirty="0">
              <a:latin typeface="+mj-lt"/>
            </a:endParaRPr>
          </a:p>
        </p:txBody>
      </p:sp>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115831" y="1752601"/>
            <a:ext cx="6199369" cy="2971800"/>
          </a:xfrm>
          <a:prstGeom prst="rect">
            <a:avLst/>
          </a:prstGeom>
        </p:spPr>
      </p:pic>
    </p:spTree>
    <p:extLst>
      <p:ext uri="{BB962C8B-B14F-4D97-AF65-F5344CB8AC3E}">
        <p14:creationId xmlns:p14="http://schemas.microsoft.com/office/powerpoint/2010/main" val="340994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3600" dirty="0" smtClean="0">
                <a:solidFill>
                  <a:srgbClr val="C00000"/>
                </a:solidFill>
                <a:latin typeface="Cambria Math" pitchFamily="18" charset="0"/>
                <a:ea typeface="Cambria Math" pitchFamily="18" charset="0"/>
              </a:rPr>
              <a:t>موازنه کنید</a:t>
            </a:r>
            <a:endParaRPr lang="en-US" sz="3600" dirty="0">
              <a:solidFill>
                <a:srgbClr val="C00000"/>
              </a:solidFill>
              <a:latin typeface="Cambria Math" pitchFamily="18" charset="0"/>
              <a:ea typeface="Cambria Math" pitchFamily="18" charset="0"/>
            </a:endParaRPr>
          </a:p>
        </p:txBody>
      </p:sp>
      <p:sp>
        <p:nvSpPr>
          <p:cNvPr id="5" name="Title 1"/>
          <p:cNvSpPr txBox="1">
            <a:spLocks/>
          </p:cNvSpPr>
          <p:nvPr/>
        </p:nvSpPr>
        <p:spPr>
          <a:xfrm>
            <a:off x="609600" y="427038"/>
            <a:ext cx="762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ctr" rtl="1"/>
            <a:endParaRPr lang="en-US" sz="2400" dirty="0">
              <a:solidFill>
                <a:schemeClr val="tx1"/>
              </a:solidFill>
              <a:latin typeface="Cambria Math" pitchFamily="18" charset="0"/>
              <a:ea typeface="Cambria Math"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668" y="1695449"/>
            <a:ext cx="7677150"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90600" y="1905000"/>
            <a:ext cx="692943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90600" y="2571750"/>
            <a:ext cx="5098676"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7">
            <a:duotone>
              <a:prstClr val="black"/>
              <a:schemeClr val="accent4">
                <a:tint val="45000"/>
                <a:satMod val="400000"/>
              </a:schemeClr>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90599" y="3276600"/>
            <a:ext cx="5629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9">
            <a:duotone>
              <a:prstClr val="black"/>
              <a:schemeClr val="accent4">
                <a:tint val="45000"/>
                <a:satMod val="400000"/>
              </a:schemeClr>
            </a:duotone>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90600" y="3952875"/>
            <a:ext cx="5586557"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12188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wheel(1)">
                                      <p:cBhvr>
                                        <p:cTn id="12" dur="20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Effect transition="in" filter="fade">
                                      <p:cBhvr>
                                        <p:cTn id="17" dur="1000"/>
                                        <p:tgtEl>
                                          <p:spTgt spid="10242"/>
                                        </p:tgtEl>
                                      </p:cBhvr>
                                    </p:animEffect>
                                    <p:anim calcmode="lin" valueType="num">
                                      <p:cBhvr>
                                        <p:cTn id="18" dur="1000" fill="hold"/>
                                        <p:tgtEl>
                                          <p:spTgt spid="10242"/>
                                        </p:tgtEl>
                                        <p:attrNameLst>
                                          <p:attrName>ppt_x</p:attrName>
                                        </p:attrNameLst>
                                      </p:cBhvr>
                                      <p:tavLst>
                                        <p:tav tm="0">
                                          <p:val>
                                            <p:strVal val="#ppt_x"/>
                                          </p:val>
                                        </p:tav>
                                        <p:tav tm="100000">
                                          <p:val>
                                            <p:strVal val="#ppt_x"/>
                                          </p:val>
                                        </p:tav>
                                      </p:tavLst>
                                    </p:anim>
                                    <p:anim calcmode="lin" valueType="num">
                                      <p:cBhvr>
                                        <p:cTn id="1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243"/>
                                        </p:tgtEl>
                                        <p:attrNameLst>
                                          <p:attrName>style.visibility</p:attrName>
                                        </p:attrNameLst>
                                      </p:cBhvr>
                                      <p:to>
                                        <p:strVal val="visible"/>
                                      </p:to>
                                    </p:set>
                                    <p:animEffect transition="in" filter="fade">
                                      <p:cBhvr>
                                        <p:cTn id="24" dur="1000"/>
                                        <p:tgtEl>
                                          <p:spTgt spid="10243"/>
                                        </p:tgtEl>
                                      </p:cBhvr>
                                    </p:animEffect>
                                    <p:anim calcmode="lin" valueType="num">
                                      <p:cBhvr>
                                        <p:cTn id="25" dur="1000" fill="hold"/>
                                        <p:tgtEl>
                                          <p:spTgt spid="10243"/>
                                        </p:tgtEl>
                                        <p:attrNameLst>
                                          <p:attrName>ppt_x</p:attrName>
                                        </p:attrNameLst>
                                      </p:cBhvr>
                                      <p:tavLst>
                                        <p:tav tm="0">
                                          <p:val>
                                            <p:strVal val="#ppt_x"/>
                                          </p:val>
                                        </p:tav>
                                        <p:tav tm="100000">
                                          <p:val>
                                            <p:strVal val="#ppt_x"/>
                                          </p:val>
                                        </p:tav>
                                      </p:tavLst>
                                    </p:anim>
                                    <p:anim calcmode="lin" valueType="num">
                                      <p:cBhvr>
                                        <p:cTn id="26"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0244"/>
                                        </p:tgtEl>
                                        <p:attrNameLst>
                                          <p:attrName>style.visibility</p:attrName>
                                        </p:attrNameLst>
                                      </p:cBhvr>
                                      <p:to>
                                        <p:strVal val="visible"/>
                                      </p:to>
                                    </p:set>
                                    <p:animEffect transition="in" filter="fade">
                                      <p:cBhvr>
                                        <p:cTn id="31" dur="1000"/>
                                        <p:tgtEl>
                                          <p:spTgt spid="10244"/>
                                        </p:tgtEl>
                                      </p:cBhvr>
                                    </p:animEffect>
                                    <p:anim calcmode="lin" valueType="num">
                                      <p:cBhvr>
                                        <p:cTn id="32" dur="1000" fill="hold"/>
                                        <p:tgtEl>
                                          <p:spTgt spid="10244"/>
                                        </p:tgtEl>
                                        <p:attrNameLst>
                                          <p:attrName>ppt_x</p:attrName>
                                        </p:attrNameLst>
                                      </p:cBhvr>
                                      <p:tavLst>
                                        <p:tav tm="0">
                                          <p:val>
                                            <p:strVal val="#ppt_x"/>
                                          </p:val>
                                        </p:tav>
                                        <p:tav tm="100000">
                                          <p:val>
                                            <p:strVal val="#ppt_x"/>
                                          </p:val>
                                        </p:tav>
                                      </p:tavLst>
                                    </p:anim>
                                    <p:anim calcmode="lin" valueType="num">
                                      <p:cBhvr>
                                        <p:cTn id="33" dur="1000" fill="hold"/>
                                        <p:tgtEl>
                                          <p:spTgt spid="1024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0245"/>
                                        </p:tgtEl>
                                        <p:attrNameLst>
                                          <p:attrName>style.visibility</p:attrName>
                                        </p:attrNameLst>
                                      </p:cBhvr>
                                      <p:to>
                                        <p:strVal val="visible"/>
                                      </p:to>
                                    </p:set>
                                    <p:animEffect transition="in" filter="fade">
                                      <p:cBhvr>
                                        <p:cTn id="38" dur="1000"/>
                                        <p:tgtEl>
                                          <p:spTgt spid="10245"/>
                                        </p:tgtEl>
                                      </p:cBhvr>
                                    </p:animEffect>
                                    <p:anim calcmode="lin" valueType="num">
                                      <p:cBhvr>
                                        <p:cTn id="39" dur="1000" fill="hold"/>
                                        <p:tgtEl>
                                          <p:spTgt spid="10245"/>
                                        </p:tgtEl>
                                        <p:attrNameLst>
                                          <p:attrName>ppt_x</p:attrName>
                                        </p:attrNameLst>
                                      </p:cBhvr>
                                      <p:tavLst>
                                        <p:tav tm="0">
                                          <p:val>
                                            <p:strVal val="#ppt_x"/>
                                          </p:val>
                                        </p:tav>
                                        <p:tav tm="100000">
                                          <p:val>
                                            <p:strVal val="#ppt_x"/>
                                          </p:val>
                                        </p:tav>
                                      </p:tavLst>
                                    </p:anim>
                                    <p:anim calcmode="lin" valueType="num">
                                      <p:cBhvr>
                                        <p:cTn id="40" dur="1000" fill="hold"/>
                                        <p:tgtEl>
                                          <p:spTgt spid="102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واکنش سوختن گاز هیدروژن را نوشته و موازنه کنید</a:t>
            </a:r>
            <a:endParaRPr lang="en-US" sz="2800" b="1" dirty="0">
              <a:solidFill>
                <a:schemeClr val="tx1"/>
              </a:solidFill>
              <a:latin typeface="Cambria Math" pitchFamily="18" charset="0"/>
              <a:ea typeface="Cambria Math" pitchFamily="18" charset="0"/>
              <a:cs typeface="0 Compset" pitchFamily="2" charset="-78"/>
            </a:endParaRP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1638300"/>
            <a:ext cx="76581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981200" y="1905000"/>
            <a:ext cx="418011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971675" y="2724150"/>
            <a:ext cx="4175872"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7">
            <a:duotone>
              <a:prstClr val="black"/>
              <a:schemeClr val="accent4">
                <a:tint val="45000"/>
                <a:satMod val="400000"/>
              </a:schemeClr>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905000" y="3489325"/>
            <a:ext cx="446265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9">
            <a:duotone>
              <a:prstClr val="black"/>
              <a:schemeClr val="accent4">
                <a:tint val="45000"/>
                <a:satMod val="400000"/>
              </a:schemeClr>
            </a:duotone>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4319329"/>
            <a:ext cx="4207574" cy="557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76435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circle(in)">
                                      <p:cBhvr>
                                        <p:cTn id="12" dur="20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fade">
                                      <p:cBhvr>
                                        <p:cTn id="17" dur="1000"/>
                                        <p:tgtEl>
                                          <p:spTgt spid="11266"/>
                                        </p:tgtEl>
                                      </p:cBhvr>
                                    </p:animEffect>
                                    <p:anim calcmode="lin" valueType="num">
                                      <p:cBhvr>
                                        <p:cTn id="18" dur="1000" fill="hold"/>
                                        <p:tgtEl>
                                          <p:spTgt spid="11266"/>
                                        </p:tgtEl>
                                        <p:attrNameLst>
                                          <p:attrName>ppt_x</p:attrName>
                                        </p:attrNameLst>
                                      </p:cBhvr>
                                      <p:tavLst>
                                        <p:tav tm="0">
                                          <p:val>
                                            <p:strVal val="#ppt_x"/>
                                          </p:val>
                                        </p:tav>
                                        <p:tav tm="100000">
                                          <p:val>
                                            <p:strVal val="#ppt_x"/>
                                          </p:val>
                                        </p:tav>
                                      </p:tavLst>
                                    </p:anim>
                                    <p:anim calcmode="lin" valueType="num">
                                      <p:cBhvr>
                                        <p:cTn id="1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267"/>
                                        </p:tgtEl>
                                        <p:attrNameLst>
                                          <p:attrName>style.visibility</p:attrName>
                                        </p:attrNameLst>
                                      </p:cBhvr>
                                      <p:to>
                                        <p:strVal val="visible"/>
                                      </p:to>
                                    </p:set>
                                    <p:animEffect transition="in" filter="fade">
                                      <p:cBhvr>
                                        <p:cTn id="24" dur="1000"/>
                                        <p:tgtEl>
                                          <p:spTgt spid="11267"/>
                                        </p:tgtEl>
                                      </p:cBhvr>
                                    </p:animEffect>
                                    <p:anim calcmode="lin" valueType="num">
                                      <p:cBhvr>
                                        <p:cTn id="25" dur="1000" fill="hold"/>
                                        <p:tgtEl>
                                          <p:spTgt spid="11267"/>
                                        </p:tgtEl>
                                        <p:attrNameLst>
                                          <p:attrName>ppt_x</p:attrName>
                                        </p:attrNameLst>
                                      </p:cBhvr>
                                      <p:tavLst>
                                        <p:tav tm="0">
                                          <p:val>
                                            <p:strVal val="#ppt_x"/>
                                          </p:val>
                                        </p:tav>
                                        <p:tav tm="100000">
                                          <p:val>
                                            <p:strVal val="#ppt_x"/>
                                          </p:val>
                                        </p:tav>
                                      </p:tavLst>
                                    </p:anim>
                                    <p:anim calcmode="lin" valueType="num">
                                      <p:cBhvr>
                                        <p:cTn id="26"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268"/>
                                        </p:tgtEl>
                                        <p:attrNameLst>
                                          <p:attrName>style.visibility</p:attrName>
                                        </p:attrNameLst>
                                      </p:cBhvr>
                                      <p:to>
                                        <p:strVal val="visible"/>
                                      </p:to>
                                    </p:set>
                                    <p:animEffect transition="in" filter="fade">
                                      <p:cBhvr>
                                        <p:cTn id="31" dur="1000"/>
                                        <p:tgtEl>
                                          <p:spTgt spid="11268"/>
                                        </p:tgtEl>
                                      </p:cBhvr>
                                    </p:animEffect>
                                    <p:anim calcmode="lin" valueType="num">
                                      <p:cBhvr>
                                        <p:cTn id="32" dur="1000" fill="hold"/>
                                        <p:tgtEl>
                                          <p:spTgt spid="11268"/>
                                        </p:tgtEl>
                                        <p:attrNameLst>
                                          <p:attrName>ppt_x</p:attrName>
                                        </p:attrNameLst>
                                      </p:cBhvr>
                                      <p:tavLst>
                                        <p:tav tm="0">
                                          <p:val>
                                            <p:strVal val="#ppt_x"/>
                                          </p:val>
                                        </p:tav>
                                        <p:tav tm="100000">
                                          <p:val>
                                            <p:strVal val="#ppt_x"/>
                                          </p:val>
                                        </p:tav>
                                      </p:tavLst>
                                    </p:anim>
                                    <p:anim calcmode="lin" valueType="num">
                                      <p:cBhvr>
                                        <p:cTn id="33"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269"/>
                                        </p:tgtEl>
                                        <p:attrNameLst>
                                          <p:attrName>style.visibility</p:attrName>
                                        </p:attrNameLst>
                                      </p:cBhvr>
                                      <p:to>
                                        <p:strVal val="visible"/>
                                      </p:to>
                                    </p:set>
                                    <p:animEffect transition="in" filter="fade">
                                      <p:cBhvr>
                                        <p:cTn id="38" dur="1000"/>
                                        <p:tgtEl>
                                          <p:spTgt spid="11269"/>
                                        </p:tgtEl>
                                      </p:cBhvr>
                                    </p:animEffect>
                                    <p:anim calcmode="lin" valueType="num">
                                      <p:cBhvr>
                                        <p:cTn id="39" dur="1000" fill="hold"/>
                                        <p:tgtEl>
                                          <p:spTgt spid="11269"/>
                                        </p:tgtEl>
                                        <p:attrNameLst>
                                          <p:attrName>ppt_x</p:attrName>
                                        </p:attrNameLst>
                                      </p:cBhvr>
                                      <p:tavLst>
                                        <p:tav tm="0">
                                          <p:val>
                                            <p:strVal val="#ppt_x"/>
                                          </p:val>
                                        </p:tav>
                                        <p:tav tm="100000">
                                          <p:val>
                                            <p:strVal val="#ppt_x"/>
                                          </p:val>
                                        </p:tav>
                                      </p:tavLst>
                                    </p:anim>
                                    <p:anim calcmode="lin" valueType="num">
                                      <p:cBhvr>
                                        <p:cTn id="40" dur="1000" fill="hold"/>
                                        <p:tgtEl>
                                          <p:spTgt spid="112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معادله واکنش های زیر را موازنه کنید</a:t>
            </a:r>
            <a:endParaRPr lang="en-US" sz="2800" b="1" dirty="0">
              <a:solidFill>
                <a:schemeClr val="tx1"/>
              </a:solidFill>
              <a:latin typeface="Cambria Math" pitchFamily="18" charset="0"/>
              <a:ea typeface="Cambria Math" pitchFamily="18" charset="0"/>
              <a:cs typeface="0 Compset" pitchFamily="2" charset="-78"/>
            </a:endParaRPr>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63905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939" y="2466975"/>
            <a:ext cx="7591425"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95" y="2426030"/>
            <a:ext cx="17903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2672" y="2466975"/>
            <a:ext cx="229487" cy="30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9930" y="2466975"/>
            <a:ext cx="237035" cy="3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7"/>
          <a:stretch>
            <a:fillRect/>
          </a:stretch>
        </p:blipFill>
        <p:spPr>
          <a:xfrm>
            <a:off x="2398491" y="2416506"/>
            <a:ext cx="247650" cy="352425"/>
          </a:xfrm>
          <a:prstGeom prst="rect">
            <a:avLst/>
          </a:prstGeom>
        </p:spPr>
      </p:pic>
    </p:spTree>
    <p:extLst>
      <p:ext uri="{BB962C8B-B14F-4D97-AF65-F5344CB8AC3E}">
        <p14:creationId xmlns:p14="http://schemas.microsoft.com/office/powerpoint/2010/main" val="1480782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randombar(horizontal)">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wipe(up)">
                                      <p:cBhvr>
                                        <p:cTn id="17" dur="500"/>
                                        <p:tgtEl>
                                          <p:spTgt spid="6150"/>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fade">
                                      <p:cBhvr>
                                        <p:cTn id="22" dur="1000"/>
                                        <p:tgtEl>
                                          <p:spTgt spid="6146"/>
                                        </p:tgtEl>
                                      </p:cBhvr>
                                    </p:animEffect>
                                    <p:anim calcmode="lin" valueType="num">
                                      <p:cBhvr>
                                        <p:cTn id="23" dur="1000" fill="hold"/>
                                        <p:tgtEl>
                                          <p:spTgt spid="6146"/>
                                        </p:tgtEl>
                                        <p:attrNameLst>
                                          <p:attrName>ppt_x</p:attrName>
                                        </p:attrNameLst>
                                      </p:cBhvr>
                                      <p:tavLst>
                                        <p:tav tm="0">
                                          <p:val>
                                            <p:strVal val="#ppt_x"/>
                                          </p:val>
                                        </p:tav>
                                        <p:tav tm="100000">
                                          <p:val>
                                            <p:strVal val="#ppt_x"/>
                                          </p:val>
                                        </p:tav>
                                      </p:tavLst>
                                    </p:anim>
                                    <p:anim calcmode="lin" valueType="num">
                                      <p:cBhvr>
                                        <p:cTn id="24"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148"/>
                                        </p:tgtEl>
                                        <p:attrNameLst>
                                          <p:attrName>style.visibility</p:attrName>
                                        </p:attrNameLst>
                                      </p:cBhvr>
                                      <p:to>
                                        <p:strVal val="visible"/>
                                      </p:to>
                                    </p:set>
                                    <p:animEffect transition="in" filter="fade">
                                      <p:cBhvr>
                                        <p:cTn id="29" dur="1000"/>
                                        <p:tgtEl>
                                          <p:spTgt spid="6148"/>
                                        </p:tgtEl>
                                      </p:cBhvr>
                                    </p:animEffect>
                                    <p:anim calcmode="lin" valueType="num">
                                      <p:cBhvr>
                                        <p:cTn id="30" dur="1000" fill="hold"/>
                                        <p:tgtEl>
                                          <p:spTgt spid="6148"/>
                                        </p:tgtEl>
                                        <p:attrNameLst>
                                          <p:attrName>ppt_x</p:attrName>
                                        </p:attrNameLst>
                                      </p:cBhvr>
                                      <p:tavLst>
                                        <p:tav tm="0">
                                          <p:val>
                                            <p:strVal val="#ppt_x"/>
                                          </p:val>
                                        </p:tav>
                                        <p:tav tm="100000">
                                          <p:val>
                                            <p:strVal val="#ppt_x"/>
                                          </p:val>
                                        </p:tav>
                                      </p:tavLst>
                                    </p:anim>
                                    <p:anim calcmode="lin" valueType="num">
                                      <p:cBhvr>
                                        <p:cTn id="31"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6147"/>
                                        </p:tgtEl>
                                        <p:attrNameLst>
                                          <p:attrName>style.visibility</p:attrName>
                                        </p:attrNameLst>
                                      </p:cBhvr>
                                      <p:to>
                                        <p:strVal val="visible"/>
                                      </p:to>
                                    </p:set>
                                    <p:animEffect transition="in" filter="fade">
                                      <p:cBhvr>
                                        <p:cTn id="36" dur="1000"/>
                                        <p:tgtEl>
                                          <p:spTgt spid="6147"/>
                                        </p:tgtEl>
                                      </p:cBhvr>
                                    </p:animEffect>
                                    <p:anim calcmode="lin" valueType="num">
                                      <p:cBhvr>
                                        <p:cTn id="37" dur="1000" fill="hold"/>
                                        <p:tgtEl>
                                          <p:spTgt spid="6147"/>
                                        </p:tgtEl>
                                        <p:attrNameLst>
                                          <p:attrName>ppt_x</p:attrName>
                                        </p:attrNameLst>
                                      </p:cBhvr>
                                      <p:tavLst>
                                        <p:tav tm="0">
                                          <p:val>
                                            <p:strVal val="#ppt_x"/>
                                          </p:val>
                                        </p:tav>
                                        <p:tav tm="100000">
                                          <p:val>
                                            <p:strVal val="#ppt_x"/>
                                          </p:val>
                                        </p:tav>
                                      </p:tavLst>
                                    </p:anim>
                                    <p:anim calcmode="lin" valueType="num">
                                      <p:cBhvr>
                                        <p:cTn id="38"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arn(inVertical)">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ChangeArrowheads="1"/>
          </p:cNvSpPr>
          <p:nvPr>
            <p:ph type="title"/>
          </p:nvPr>
        </p:nvSpPr>
        <p:spPr>
          <a:xfrm>
            <a:off x="517594" y="80963"/>
            <a:ext cx="7523163" cy="1022351"/>
          </a:xfrm>
        </p:spPr>
        <p:style>
          <a:lnRef idx="1">
            <a:schemeClr val="accent1"/>
          </a:lnRef>
          <a:fillRef idx="2">
            <a:schemeClr val="accent1"/>
          </a:fillRef>
          <a:effectRef idx="1">
            <a:schemeClr val="accent1"/>
          </a:effectRef>
          <a:fontRef idx="minor">
            <a:schemeClr val="dk1"/>
          </a:fontRef>
        </p:style>
        <p:txBody>
          <a:bodyPr/>
          <a:lstStyle/>
          <a:p>
            <a:pPr algn="ctr" rtl="1"/>
            <a:r>
              <a:rPr lang="fa-IR" altLang="en-US" sz="4000" dirty="0" smtClean="0">
                <a:latin typeface="Batang" panose="02030600000101010101" pitchFamily="18" charset="-127"/>
                <a:ea typeface="Batang" panose="02030600000101010101" pitchFamily="18" charset="-127"/>
              </a:rPr>
              <a:t>چند مثال :</a:t>
            </a:r>
            <a:endParaRPr lang="en-US" altLang="en-US" sz="4000" dirty="0">
              <a:latin typeface="Batang" panose="02030600000101010101" pitchFamily="18" charset="-127"/>
              <a:ea typeface="Batang" panose="02030600000101010101" pitchFamily="18" charset="-127"/>
            </a:endParaRPr>
          </a:p>
        </p:txBody>
      </p:sp>
      <p:sp>
        <p:nvSpPr>
          <p:cNvPr id="393219" name="Text Box 3"/>
          <p:cNvSpPr txBox="1">
            <a:spLocks noChangeArrowheads="1"/>
          </p:cNvSpPr>
          <p:nvPr/>
        </p:nvSpPr>
        <p:spPr bwMode="auto">
          <a:xfrm>
            <a:off x="1346200" y="1201738"/>
            <a:ext cx="7162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3200" baseline="0" dirty="0">
                <a:latin typeface="Times New Roman" panose="02020603050405020304" pitchFamily="18" charset="0"/>
              </a:rPr>
              <a:t>Na</a:t>
            </a:r>
            <a:r>
              <a:rPr lang="en-US" altLang="en-US" sz="3200" baseline="-25000" dirty="0">
                <a:latin typeface="Times New Roman" panose="02020603050405020304" pitchFamily="18" charset="0"/>
              </a:rPr>
              <a:t>2</a:t>
            </a:r>
            <a:r>
              <a:rPr lang="en-US" altLang="en-US" sz="3200" baseline="0" dirty="0">
                <a:latin typeface="Times New Roman" panose="02020603050405020304" pitchFamily="18" charset="0"/>
              </a:rPr>
              <a:t>O(</a:t>
            </a:r>
            <a:r>
              <a:rPr lang="en-US" altLang="en-US" sz="3200" i="1" baseline="0" dirty="0">
                <a:latin typeface="Times New Roman" panose="02020603050405020304" pitchFamily="18" charset="0"/>
              </a:rPr>
              <a:t>s</a:t>
            </a:r>
            <a:r>
              <a:rPr lang="en-US" altLang="en-US" sz="3200" baseline="0" dirty="0">
                <a:latin typeface="Times New Roman" panose="02020603050405020304" pitchFamily="18" charset="0"/>
              </a:rPr>
              <a:t>)   +   H</a:t>
            </a:r>
            <a:r>
              <a:rPr lang="en-US" altLang="en-US" sz="3200" baseline="-25000" dirty="0">
                <a:latin typeface="Times New Roman" panose="02020603050405020304" pitchFamily="18" charset="0"/>
              </a:rPr>
              <a:t>2</a:t>
            </a:r>
            <a:r>
              <a:rPr lang="en-US" altLang="en-US" sz="3200" baseline="0" dirty="0">
                <a:latin typeface="Times New Roman" panose="02020603050405020304" pitchFamily="18" charset="0"/>
              </a:rPr>
              <a:t>O(</a:t>
            </a:r>
            <a:r>
              <a:rPr lang="en-US" altLang="en-US" sz="3200" i="1" baseline="0" dirty="0">
                <a:latin typeface="Times New Roman" panose="02020603050405020304" pitchFamily="18" charset="0"/>
              </a:rPr>
              <a:t>l</a:t>
            </a:r>
            <a:r>
              <a:rPr lang="en-US" altLang="en-US" sz="3200" baseline="0" dirty="0">
                <a:latin typeface="Times New Roman" panose="02020603050405020304" pitchFamily="18" charset="0"/>
              </a:rPr>
              <a:t>)  </a:t>
            </a:r>
            <a:r>
              <a:rPr lang="en-US" altLang="en-US" sz="3200" baseline="0" dirty="0">
                <a:latin typeface="Times New Roman" panose="02020603050405020304" pitchFamily="18" charset="0"/>
                <a:sym typeface="Wingdings" panose="05000000000000000000" pitchFamily="2" charset="2"/>
              </a:rPr>
              <a:t></a:t>
            </a:r>
            <a:r>
              <a:rPr lang="en-US" altLang="en-US" sz="3200" baseline="0" dirty="0">
                <a:latin typeface="Times New Roman" panose="02020603050405020304" pitchFamily="18" charset="0"/>
              </a:rPr>
              <a:t>      </a:t>
            </a:r>
            <a:r>
              <a:rPr lang="en-US" altLang="en-US" sz="3200" baseline="0" dirty="0" err="1">
                <a:latin typeface="Times New Roman" panose="02020603050405020304" pitchFamily="18" charset="0"/>
              </a:rPr>
              <a:t>NaOH</a:t>
            </a:r>
            <a:r>
              <a:rPr lang="en-US" altLang="en-US" sz="3200" baseline="0" dirty="0">
                <a:latin typeface="Times New Roman" panose="02020603050405020304" pitchFamily="18" charset="0"/>
              </a:rPr>
              <a:t>(</a:t>
            </a:r>
            <a:r>
              <a:rPr lang="en-US" altLang="en-US" sz="3200" i="1" baseline="0" dirty="0" err="1">
                <a:latin typeface="Times New Roman" panose="02020603050405020304" pitchFamily="18" charset="0"/>
              </a:rPr>
              <a:t>aq</a:t>
            </a:r>
            <a:r>
              <a:rPr lang="en-US" altLang="en-US" sz="3200" baseline="0" dirty="0">
                <a:latin typeface="Times New Roman" panose="02020603050405020304" pitchFamily="18" charset="0"/>
              </a:rPr>
              <a:t>)</a:t>
            </a:r>
          </a:p>
        </p:txBody>
      </p:sp>
      <p:sp>
        <p:nvSpPr>
          <p:cNvPr id="393220" name="Line 4"/>
          <p:cNvSpPr>
            <a:spLocks noChangeShapeType="1"/>
          </p:cNvSpPr>
          <p:nvPr/>
        </p:nvSpPr>
        <p:spPr bwMode="auto">
          <a:xfrm>
            <a:off x="5765800" y="1811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21" name="Text Box 5"/>
          <p:cNvSpPr txBox="1">
            <a:spLocks noChangeArrowheads="1"/>
          </p:cNvSpPr>
          <p:nvPr/>
        </p:nvSpPr>
        <p:spPr bwMode="auto">
          <a:xfrm>
            <a:off x="5537200" y="12017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22" name="Line 6"/>
          <p:cNvSpPr>
            <a:spLocks noChangeShapeType="1"/>
          </p:cNvSpPr>
          <p:nvPr/>
        </p:nvSpPr>
        <p:spPr bwMode="auto">
          <a:xfrm>
            <a:off x="1346200" y="1811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23" name="Line 7"/>
          <p:cNvSpPr>
            <a:spLocks noChangeShapeType="1"/>
          </p:cNvSpPr>
          <p:nvPr/>
        </p:nvSpPr>
        <p:spPr bwMode="auto">
          <a:xfrm>
            <a:off x="3556000" y="1811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24" name="Text Box 8"/>
          <p:cNvSpPr txBox="1">
            <a:spLocks noChangeArrowheads="1"/>
          </p:cNvSpPr>
          <p:nvPr/>
        </p:nvSpPr>
        <p:spPr bwMode="auto">
          <a:xfrm>
            <a:off x="660400" y="2192338"/>
            <a:ext cx="82073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600" baseline="0">
                <a:latin typeface="Times New Roman" panose="02020603050405020304" pitchFamily="18" charset="0"/>
              </a:rPr>
              <a:t>CH</a:t>
            </a:r>
            <a:r>
              <a:rPr lang="en-US" altLang="en-US" sz="3600" baseline="-25000">
                <a:latin typeface="Times New Roman" panose="02020603050405020304" pitchFamily="18" charset="0"/>
              </a:rPr>
              <a:t>4</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  +    O</a:t>
            </a:r>
            <a:r>
              <a:rPr lang="en-US" altLang="en-US" sz="3600" baseline="-25000">
                <a:latin typeface="Times New Roman" panose="02020603050405020304" pitchFamily="18" charset="0"/>
              </a:rPr>
              <a:t>2</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   </a:t>
            </a:r>
            <a:r>
              <a:rPr lang="en-US" altLang="en-US" sz="3600" baseline="0">
                <a:latin typeface="Times New Roman" panose="02020603050405020304" pitchFamily="18" charset="0"/>
                <a:sym typeface="Wingdings" panose="05000000000000000000" pitchFamily="2" charset="2"/>
              </a:rPr>
              <a:t></a:t>
            </a:r>
            <a:r>
              <a:rPr lang="en-US" altLang="en-US" sz="3600" baseline="0">
                <a:latin typeface="Times New Roman" panose="02020603050405020304" pitchFamily="18" charset="0"/>
              </a:rPr>
              <a:t>   CO</a:t>
            </a:r>
            <a:r>
              <a:rPr lang="en-US" altLang="en-US" sz="3600" baseline="-25000">
                <a:latin typeface="Times New Roman" panose="02020603050405020304" pitchFamily="18" charset="0"/>
              </a:rPr>
              <a:t>2</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  +    H</a:t>
            </a:r>
            <a:r>
              <a:rPr lang="en-US" altLang="en-US" sz="3600" baseline="-25000">
                <a:latin typeface="Times New Roman" panose="02020603050405020304" pitchFamily="18" charset="0"/>
              </a:rPr>
              <a:t>2</a:t>
            </a:r>
            <a:r>
              <a:rPr lang="en-US" altLang="en-US" sz="3600" baseline="0">
                <a:latin typeface="Times New Roman" panose="02020603050405020304" pitchFamily="18" charset="0"/>
              </a:rPr>
              <a:t>O(</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a:t>
            </a:r>
          </a:p>
        </p:txBody>
      </p:sp>
      <p:sp>
        <p:nvSpPr>
          <p:cNvPr id="393225" name="Line 9"/>
          <p:cNvSpPr>
            <a:spLocks noChangeShapeType="1"/>
          </p:cNvSpPr>
          <p:nvPr/>
        </p:nvSpPr>
        <p:spPr bwMode="auto">
          <a:xfrm>
            <a:off x="660400" y="2954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26" name="Line 10"/>
          <p:cNvSpPr>
            <a:spLocks noChangeShapeType="1"/>
          </p:cNvSpPr>
          <p:nvPr/>
        </p:nvSpPr>
        <p:spPr bwMode="auto">
          <a:xfrm>
            <a:off x="6756400" y="2954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27" name="Text Box 11"/>
          <p:cNvSpPr txBox="1">
            <a:spLocks noChangeArrowheads="1"/>
          </p:cNvSpPr>
          <p:nvPr/>
        </p:nvSpPr>
        <p:spPr bwMode="auto">
          <a:xfrm>
            <a:off x="6985000" y="21923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28" name="Line 12"/>
          <p:cNvSpPr>
            <a:spLocks noChangeShapeType="1"/>
          </p:cNvSpPr>
          <p:nvPr/>
        </p:nvSpPr>
        <p:spPr bwMode="auto">
          <a:xfrm>
            <a:off x="2641600" y="2954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29" name="Line 13"/>
          <p:cNvSpPr>
            <a:spLocks noChangeShapeType="1"/>
          </p:cNvSpPr>
          <p:nvPr/>
        </p:nvSpPr>
        <p:spPr bwMode="auto">
          <a:xfrm>
            <a:off x="4699000" y="2954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30" name="Text Box 14"/>
          <p:cNvSpPr txBox="1">
            <a:spLocks noChangeArrowheads="1"/>
          </p:cNvSpPr>
          <p:nvPr/>
        </p:nvSpPr>
        <p:spPr bwMode="auto">
          <a:xfrm>
            <a:off x="2641600" y="21923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31" name="Text Box 15"/>
          <p:cNvSpPr txBox="1">
            <a:spLocks noChangeArrowheads="1"/>
          </p:cNvSpPr>
          <p:nvPr/>
        </p:nvSpPr>
        <p:spPr bwMode="auto">
          <a:xfrm>
            <a:off x="1422400" y="3335338"/>
            <a:ext cx="6477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600" baseline="0">
                <a:latin typeface="Times New Roman" panose="02020603050405020304" pitchFamily="18" charset="0"/>
              </a:rPr>
              <a:t>  Fe(</a:t>
            </a:r>
            <a:r>
              <a:rPr lang="en-US" altLang="en-US" sz="3600" i="1" baseline="0">
                <a:latin typeface="Times New Roman" panose="02020603050405020304" pitchFamily="18" charset="0"/>
              </a:rPr>
              <a:t>s</a:t>
            </a:r>
            <a:r>
              <a:rPr lang="en-US" altLang="en-US" sz="3600" baseline="0">
                <a:latin typeface="Times New Roman" panose="02020603050405020304" pitchFamily="18" charset="0"/>
              </a:rPr>
              <a:t>)   +    O</a:t>
            </a:r>
            <a:r>
              <a:rPr lang="en-US" altLang="en-US" sz="3600" baseline="-25000">
                <a:latin typeface="Times New Roman" panose="02020603050405020304" pitchFamily="18" charset="0"/>
              </a:rPr>
              <a:t>2</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   </a:t>
            </a:r>
            <a:r>
              <a:rPr lang="en-US" altLang="en-US" sz="3600" baseline="0">
                <a:latin typeface="Times New Roman" panose="02020603050405020304" pitchFamily="18" charset="0"/>
                <a:sym typeface="Wingdings" panose="05000000000000000000" pitchFamily="2" charset="2"/>
              </a:rPr>
              <a:t></a:t>
            </a:r>
            <a:r>
              <a:rPr lang="en-US" altLang="en-US" sz="3600" baseline="0">
                <a:latin typeface="Times New Roman" panose="02020603050405020304" pitchFamily="18" charset="0"/>
              </a:rPr>
              <a:t>      Fe</a:t>
            </a:r>
            <a:r>
              <a:rPr lang="en-US" altLang="en-US" sz="3600" baseline="-25000">
                <a:latin typeface="Times New Roman" panose="02020603050405020304" pitchFamily="18" charset="0"/>
              </a:rPr>
              <a:t>2</a:t>
            </a:r>
            <a:r>
              <a:rPr lang="en-US" altLang="en-US" sz="3600" baseline="0">
                <a:latin typeface="Times New Roman" panose="02020603050405020304" pitchFamily="18" charset="0"/>
              </a:rPr>
              <a:t>O</a:t>
            </a:r>
            <a:r>
              <a:rPr lang="en-US" altLang="en-US" sz="3600" baseline="-25000">
                <a:latin typeface="Times New Roman" panose="02020603050405020304" pitchFamily="18" charset="0"/>
              </a:rPr>
              <a:t>3</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s</a:t>
            </a:r>
            <a:r>
              <a:rPr lang="en-US" altLang="en-US" sz="3600" baseline="0">
                <a:latin typeface="Times New Roman" panose="02020603050405020304" pitchFamily="18" charset="0"/>
              </a:rPr>
              <a:t>)</a:t>
            </a:r>
          </a:p>
        </p:txBody>
      </p:sp>
      <p:sp>
        <p:nvSpPr>
          <p:cNvPr id="393232" name="Line 16"/>
          <p:cNvSpPr>
            <a:spLocks noChangeShapeType="1"/>
          </p:cNvSpPr>
          <p:nvPr/>
        </p:nvSpPr>
        <p:spPr bwMode="auto">
          <a:xfrm>
            <a:off x="6146800" y="40211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33" name="Text Box 17"/>
          <p:cNvSpPr txBox="1">
            <a:spLocks noChangeArrowheads="1"/>
          </p:cNvSpPr>
          <p:nvPr/>
        </p:nvSpPr>
        <p:spPr bwMode="auto">
          <a:xfrm>
            <a:off x="1346200" y="33353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34" name="Line 18"/>
          <p:cNvSpPr>
            <a:spLocks noChangeShapeType="1"/>
          </p:cNvSpPr>
          <p:nvPr/>
        </p:nvSpPr>
        <p:spPr bwMode="auto">
          <a:xfrm>
            <a:off x="1422400" y="40211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35" name="Text Box 19"/>
          <p:cNvSpPr txBox="1">
            <a:spLocks noChangeArrowheads="1"/>
          </p:cNvSpPr>
          <p:nvPr/>
        </p:nvSpPr>
        <p:spPr bwMode="auto">
          <a:xfrm>
            <a:off x="5842000" y="33353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36" name="Text Box 20"/>
          <p:cNvSpPr txBox="1">
            <a:spLocks noChangeArrowheads="1"/>
          </p:cNvSpPr>
          <p:nvPr/>
        </p:nvSpPr>
        <p:spPr bwMode="auto">
          <a:xfrm>
            <a:off x="1270000" y="33353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4</a:t>
            </a:r>
          </a:p>
        </p:txBody>
      </p:sp>
      <p:sp>
        <p:nvSpPr>
          <p:cNvPr id="393237" name="Line 21"/>
          <p:cNvSpPr>
            <a:spLocks noChangeShapeType="1"/>
          </p:cNvSpPr>
          <p:nvPr/>
        </p:nvSpPr>
        <p:spPr bwMode="auto">
          <a:xfrm>
            <a:off x="3556000" y="40211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38" name="Text Box 22"/>
          <p:cNvSpPr txBox="1">
            <a:spLocks noChangeArrowheads="1"/>
          </p:cNvSpPr>
          <p:nvPr/>
        </p:nvSpPr>
        <p:spPr bwMode="auto">
          <a:xfrm>
            <a:off x="3327400" y="34115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3</a:t>
            </a:r>
          </a:p>
        </p:txBody>
      </p:sp>
      <p:sp>
        <p:nvSpPr>
          <p:cNvPr id="393239" name="Text Box 23"/>
          <p:cNvSpPr txBox="1">
            <a:spLocks noChangeArrowheads="1"/>
          </p:cNvSpPr>
          <p:nvPr/>
        </p:nvSpPr>
        <p:spPr bwMode="auto">
          <a:xfrm>
            <a:off x="1193800" y="4554538"/>
            <a:ext cx="6908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600" baseline="0">
                <a:latin typeface="Times New Roman" panose="02020603050405020304" pitchFamily="18" charset="0"/>
              </a:rPr>
              <a:t>LiOH(</a:t>
            </a:r>
            <a:r>
              <a:rPr lang="en-US" altLang="en-US" sz="3600" i="1" baseline="0">
                <a:latin typeface="Times New Roman" panose="02020603050405020304" pitchFamily="18" charset="0"/>
              </a:rPr>
              <a:t>s</a:t>
            </a:r>
            <a:r>
              <a:rPr lang="en-US" altLang="en-US" sz="3600" baseline="0">
                <a:latin typeface="Times New Roman" panose="02020603050405020304" pitchFamily="18" charset="0"/>
              </a:rPr>
              <a:t>)  +  CO</a:t>
            </a:r>
            <a:r>
              <a:rPr lang="en-US" altLang="en-US" sz="3600" baseline="-25000">
                <a:latin typeface="Times New Roman" panose="02020603050405020304" pitchFamily="18" charset="0"/>
              </a:rPr>
              <a:t>2</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  </a:t>
            </a:r>
            <a:r>
              <a:rPr lang="en-US" altLang="en-US" sz="3600" baseline="0">
                <a:latin typeface="Times New Roman" panose="02020603050405020304" pitchFamily="18" charset="0"/>
                <a:sym typeface="Wingdings" panose="05000000000000000000" pitchFamily="2" charset="2"/>
              </a:rPr>
              <a:t></a:t>
            </a:r>
            <a:r>
              <a:rPr lang="en-US" altLang="en-US" sz="3600" baseline="0">
                <a:latin typeface="Times New Roman" panose="02020603050405020304" pitchFamily="18" charset="0"/>
              </a:rPr>
              <a:t>    LiHCO</a:t>
            </a:r>
            <a:r>
              <a:rPr lang="en-US" altLang="en-US" sz="3600" baseline="-25000">
                <a:latin typeface="Times New Roman" panose="02020603050405020304" pitchFamily="18" charset="0"/>
              </a:rPr>
              <a:t>3</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s</a:t>
            </a:r>
            <a:r>
              <a:rPr lang="en-US" altLang="en-US" sz="3600" baseline="0">
                <a:latin typeface="Times New Roman" panose="02020603050405020304" pitchFamily="18" charset="0"/>
              </a:rPr>
              <a:t>)</a:t>
            </a:r>
          </a:p>
        </p:txBody>
      </p:sp>
      <p:sp>
        <p:nvSpPr>
          <p:cNvPr id="393240" name="Line 24"/>
          <p:cNvSpPr>
            <a:spLocks noChangeShapeType="1"/>
          </p:cNvSpPr>
          <p:nvPr/>
        </p:nvSpPr>
        <p:spPr bwMode="auto">
          <a:xfrm>
            <a:off x="6070600" y="5240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1" name="Line 25"/>
          <p:cNvSpPr>
            <a:spLocks noChangeShapeType="1"/>
          </p:cNvSpPr>
          <p:nvPr/>
        </p:nvSpPr>
        <p:spPr bwMode="auto">
          <a:xfrm>
            <a:off x="1270000" y="5240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2" name="Line 26"/>
          <p:cNvSpPr>
            <a:spLocks noChangeShapeType="1"/>
          </p:cNvSpPr>
          <p:nvPr/>
        </p:nvSpPr>
        <p:spPr bwMode="auto">
          <a:xfrm>
            <a:off x="3479800" y="52403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3" name="Text Box 27"/>
          <p:cNvSpPr txBox="1">
            <a:spLocks noChangeArrowheads="1"/>
          </p:cNvSpPr>
          <p:nvPr/>
        </p:nvSpPr>
        <p:spPr bwMode="auto">
          <a:xfrm>
            <a:off x="1193800" y="5621338"/>
            <a:ext cx="6819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3600" baseline="0">
                <a:latin typeface="Times New Roman" panose="02020603050405020304" pitchFamily="18" charset="0"/>
              </a:rPr>
              <a:t> KClO</a:t>
            </a:r>
            <a:r>
              <a:rPr lang="en-US" altLang="en-US" sz="3600" baseline="-25000">
                <a:latin typeface="Times New Roman" panose="02020603050405020304" pitchFamily="18" charset="0"/>
              </a:rPr>
              <a:t>3</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s</a:t>
            </a:r>
            <a:r>
              <a:rPr lang="en-US" altLang="en-US" sz="3600" baseline="0">
                <a:latin typeface="Times New Roman" panose="02020603050405020304" pitchFamily="18" charset="0"/>
              </a:rPr>
              <a:t>)    </a:t>
            </a:r>
            <a:r>
              <a:rPr lang="en-US" altLang="en-US" sz="3600" baseline="0">
                <a:latin typeface="Times New Roman" panose="02020603050405020304" pitchFamily="18" charset="0"/>
                <a:sym typeface="Wingdings" panose="05000000000000000000" pitchFamily="2" charset="2"/>
              </a:rPr>
              <a:t></a:t>
            </a:r>
            <a:r>
              <a:rPr lang="en-US" altLang="en-US" sz="3600" baseline="0">
                <a:latin typeface="Times New Roman" panose="02020603050405020304" pitchFamily="18" charset="0"/>
              </a:rPr>
              <a:t>       KCl(</a:t>
            </a:r>
            <a:r>
              <a:rPr lang="en-US" altLang="en-US" sz="3600" i="1" baseline="0">
                <a:latin typeface="Times New Roman" panose="02020603050405020304" pitchFamily="18" charset="0"/>
              </a:rPr>
              <a:t>s</a:t>
            </a:r>
            <a:r>
              <a:rPr lang="en-US" altLang="en-US" sz="3600" baseline="0">
                <a:latin typeface="Times New Roman" panose="02020603050405020304" pitchFamily="18" charset="0"/>
              </a:rPr>
              <a:t>)  +   O</a:t>
            </a:r>
            <a:r>
              <a:rPr lang="en-US" altLang="en-US" sz="3600" baseline="-25000">
                <a:latin typeface="Times New Roman" panose="02020603050405020304" pitchFamily="18" charset="0"/>
              </a:rPr>
              <a:t>2</a:t>
            </a:r>
            <a:r>
              <a:rPr lang="en-US" altLang="en-US" sz="3600" baseline="0">
                <a:latin typeface="Times New Roman" panose="02020603050405020304" pitchFamily="18" charset="0"/>
              </a:rPr>
              <a:t>(</a:t>
            </a:r>
            <a:r>
              <a:rPr lang="en-US" altLang="en-US" sz="3600" i="1" baseline="0">
                <a:latin typeface="Times New Roman" panose="02020603050405020304" pitchFamily="18" charset="0"/>
              </a:rPr>
              <a:t>g</a:t>
            </a:r>
            <a:r>
              <a:rPr lang="en-US" altLang="en-US" sz="3600" baseline="0">
                <a:latin typeface="Times New Roman" panose="02020603050405020304" pitchFamily="18" charset="0"/>
              </a:rPr>
              <a:t>)</a:t>
            </a:r>
          </a:p>
        </p:txBody>
      </p:sp>
      <p:sp>
        <p:nvSpPr>
          <p:cNvPr id="393244" name="Text Box 28"/>
          <p:cNvSpPr txBox="1">
            <a:spLocks noChangeArrowheads="1"/>
          </p:cNvSpPr>
          <p:nvPr/>
        </p:nvSpPr>
        <p:spPr bwMode="auto">
          <a:xfrm>
            <a:off x="3479800" y="5392738"/>
            <a:ext cx="369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baseline="0">
                <a:latin typeface="Symbol" panose="05050102010706020507" pitchFamily="18" charset="2"/>
              </a:rPr>
              <a:t>D</a:t>
            </a:r>
          </a:p>
        </p:txBody>
      </p:sp>
      <p:sp>
        <p:nvSpPr>
          <p:cNvPr id="393245" name="Text Box 29"/>
          <p:cNvSpPr txBox="1">
            <a:spLocks noChangeArrowheads="1"/>
          </p:cNvSpPr>
          <p:nvPr/>
        </p:nvSpPr>
        <p:spPr bwMode="auto">
          <a:xfrm>
            <a:off x="3403600" y="6075363"/>
            <a:ext cx="74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800" baseline="0">
                <a:latin typeface="Times New Roman" panose="02020603050405020304" pitchFamily="18" charset="0"/>
              </a:rPr>
              <a:t>MnO</a:t>
            </a:r>
            <a:r>
              <a:rPr lang="en-US" altLang="en-US" sz="1800" baseline="-25000">
                <a:latin typeface="Times New Roman" panose="02020603050405020304" pitchFamily="18" charset="0"/>
              </a:rPr>
              <a:t>2</a:t>
            </a:r>
          </a:p>
        </p:txBody>
      </p:sp>
      <p:sp>
        <p:nvSpPr>
          <p:cNvPr id="393246" name="Line 30"/>
          <p:cNvSpPr>
            <a:spLocks noChangeShapeType="1"/>
          </p:cNvSpPr>
          <p:nvPr/>
        </p:nvSpPr>
        <p:spPr bwMode="auto">
          <a:xfrm>
            <a:off x="1346200" y="63071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7" name="Line 31"/>
          <p:cNvSpPr>
            <a:spLocks noChangeShapeType="1"/>
          </p:cNvSpPr>
          <p:nvPr/>
        </p:nvSpPr>
        <p:spPr bwMode="auto">
          <a:xfrm>
            <a:off x="4775200" y="63071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8" name="Text Box 32"/>
          <p:cNvSpPr txBox="1">
            <a:spLocks noChangeArrowheads="1"/>
          </p:cNvSpPr>
          <p:nvPr/>
        </p:nvSpPr>
        <p:spPr bwMode="auto">
          <a:xfrm>
            <a:off x="6527800" y="56975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3</a:t>
            </a:r>
          </a:p>
        </p:txBody>
      </p:sp>
      <p:sp>
        <p:nvSpPr>
          <p:cNvPr id="393249" name="Text Box 33"/>
          <p:cNvSpPr txBox="1">
            <a:spLocks noChangeArrowheads="1"/>
          </p:cNvSpPr>
          <p:nvPr/>
        </p:nvSpPr>
        <p:spPr bwMode="auto">
          <a:xfrm>
            <a:off x="965200" y="56975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50" name="Text Box 34"/>
          <p:cNvSpPr txBox="1">
            <a:spLocks noChangeArrowheads="1"/>
          </p:cNvSpPr>
          <p:nvPr/>
        </p:nvSpPr>
        <p:spPr bwMode="auto">
          <a:xfrm>
            <a:off x="4394200" y="5621338"/>
            <a:ext cx="457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en-US" sz="3200" baseline="0">
                <a:latin typeface="Arial" panose="020B0604020202020204" pitchFamily="34" charset="0"/>
              </a:rPr>
              <a:t>2</a:t>
            </a:r>
          </a:p>
        </p:txBody>
      </p:sp>
      <p:sp>
        <p:nvSpPr>
          <p:cNvPr id="393251" name="Line 35"/>
          <p:cNvSpPr>
            <a:spLocks noChangeShapeType="1"/>
          </p:cNvSpPr>
          <p:nvPr/>
        </p:nvSpPr>
        <p:spPr bwMode="auto">
          <a:xfrm>
            <a:off x="6680200" y="6307138"/>
            <a:ext cx="1600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006525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3219"/>
                                        </p:tgtEl>
                                        <p:attrNameLst>
                                          <p:attrName>style.visibility</p:attrName>
                                        </p:attrNameLst>
                                      </p:cBhvr>
                                      <p:to>
                                        <p:strVal val="visible"/>
                                      </p:to>
                                    </p:set>
                                    <p:anim calcmode="lin" valueType="num">
                                      <p:cBhvr additive="base">
                                        <p:cTn id="7" dur="500" fill="hold"/>
                                        <p:tgtEl>
                                          <p:spTgt spid="393219"/>
                                        </p:tgtEl>
                                        <p:attrNameLst>
                                          <p:attrName>ppt_x</p:attrName>
                                        </p:attrNameLst>
                                      </p:cBhvr>
                                      <p:tavLst>
                                        <p:tav tm="0">
                                          <p:val>
                                            <p:strVal val="#ppt_x"/>
                                          </p:val>
                                        </p:tav>
                                        <p:tav tm="100000">
                                          <p:val>
                                            <p:strVal val="#ppt_x"/>
                                          </p:val>
                                        </p:tav>
                                      </p:tavLst>
                                    </p:anim>
                                    <p:anim calcmode="lin" valueType="num">
                                      <p:cBhvr additive="base">
                                        <p:cTn id="8" dur="500" fill="hold"/>
                                        <p:tgtEl>
                                          <p:spTgt spid="3932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93220"/>
                                        </p:tgtEl>
                                        <p:attrNameLst>
                                          <p:attrName>style.visibility</p:attrName>
                                        </p:attrNameLst>
                                      </p:cBhvr>
                                      <p:to>
                                        <p:strVal val="visible"/>
                                      </p:to>
                                    </p:set>
                                    <p:anim calcmode="lin" valueType="num">
                                      <p:cBhvr>
                                        <p:cTn id="13" dur="500" fill="hold"/>
                                        <p:tgtEl>
                                          <p:spTgt spid="393220"/>
                                        </p:tgtEl>
                                        <p:attrNameLst>
                                          <p:attrName>ppt_w</p:attrName>
                                        </p:attrNameLst>
                                      </p:cBhvr>
                                      <p:tavLst>
                                        <p:tav tm="0">
                                          <p:val>
                                            <p:fltVal val="0"/>
                                          </p:val>
                                        </p:tav>
                                        <p:tav tm="100000">
                                          <p:val>
                                            <p:strVal val="#ppt_w"/>
                                          </p:val>
                                        </p:tav>
                                      </p:tavLst>
                                    </p:anim>
                                    <p:anim calcmode="lin" valueType="num">
                                      <p:cBhvr>
                                        <p:cTn id="14" dur="500" fill="hold"/>
                                        <p:tgtEl>
                                          <p:spTgt spid="39322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1" presetClass="entr" presetSubtype="0" fill="hold" grpId="0" nodeType="clickEffect">
                                  <p:stCondLst>
                                    <p:cond delay="0"/>
                                  </p:stCondLst>
                                  <p:childTnLst>
                                    <p:set>
                                      <p:cBhvr>
                                        <p:cTn id="18" dur="1" fill="hold">
                                          <p:stCondLst>
                                            <p:cond delay="0"/>
                                          </p:stCondLst>
                                        </p:cTn>
                                        <p:tgtEl>
                                          <p:spTgt spid="393221"/>
                                        </p:tgtEl>
                                        <p:attrNameLst>
                                          <p:attrName>style.visibility</p:attrName>
                                        </p:attrNameLst>
                                      </p:cBhvr>
                                      <p:to>
                                        <p:strVal val="visible"/>
                                      </p:to>
                                    </p:set>
                                    <p:animEffect transition="in" filter="fade">
                                      <p:cBhvr>
                                        <p:cTn id="19" dur="192" decel="100000"/>
                                        <p:tgtEl>
                                          <p:spTgt spid="393221"/>
                                        </p:tgtEl>
                                      </p:cBhvr>
                                    </p:animEffect>
                                    <p:animScale>
                                      <p:cBhvr>
                                        <p:cTn id="20" dur="192" decel="100000"/>
                                        <p:tgtEl>
                                          <p:spTgt spid="393221"/>
                                        </p:tgtEl>
                                      </p:cBhvr>
                                      <p:from x="10000" y="10000"/>
                                      <p:to x="200000" y="450000"/>
                                    </p:animScale>
                                    <p:animScale>
                                      <p:cBhvr>
                                        <p:cTn id="21" dur="308" accel="100000" fill="hold">
                                          <p:stCondLst>
                                            <p:cond delay="192"/>
                                          </p:stCondLst>
                                        </p:cTn>
                                        <p:tgtEl>
                                          <p:spTgt spid="393221"/>
                                        </p:tgtEl>
                                      </p:cBhvr>
                                      <p:from x="200000" y="450000"/>
                                      <p:to x="100000" y="100000"/>
                                    </p:animScale>
                                    <p:set>
                                      <p:cBhvr>
                                        <p:cTn id="22" dur="192" fill="hold"/>
                                        <p:tgtEl>
                                          <p:spTgt spid="393221"/>
                                        </p:tgtEl>
                                        <p:attrNameLst>
                                          <p:attrName>ppt_x</p:attrName>
                                        </p:attrNameLst>
                                      </p:cBhvr>
                                      <p:to>
                                        <p:strVal val="(0.5)"/>
                                      </p:to>
                                    </p:set>
                                    <p:anim from="(0.5)" to="(#ppt_x)" calcmode="lin" valueType="num">
                                      <p:cBhvr>
                                        <p:cTn id="23" dur="308" accel="100000" fill="hold">
                                          <p:stCondLst>
                                            <p:cond delay="192"/>
                                          </p:stCondLst>
                                        </p:cTn>
                                        <p:tgtEl>
                                          <p:spTgt spid="393221"/>
                                        </p:tgtEl>
                                        <p:attrNameLst>
                                          <p:attrName>ppt_x</p:attrName>
                                        </p:attrNameLst>
                                      </p:cBhvr>
                                    </p:anim>
                                    <p:set>
                                      <p:cBhvr>
                                        <p:cTn id="24" dur="192" fill="hold"/>
                                        <p:tgtEl>
                                          <p:spTgt spid="393221"/>
                                        </p:tgtEl>
                                        <p:attrNameLst>
                                          <p:attrName>ppt_y</p:attrName>
                                        </p:attrNameLst>
                                      </p:cBhvr>
                                      <p:to>
                                        <p:strVal val="(#ppt_y+0.4)"/>
                                      </p:to>
                                    </p:set>
                                    <p:anim from="(#ppt_y+0.4)" to="(#ppt_y)" calcmode="lin" valueType="num">
                                      <p:cBhvr>
                                        <p:cTn id="25" dur="308" accel="100000" fill="hold">
                                          <p:stCondLst>
                                            <p:cond delay="192"/>
                                          </p:stCondLst>
                                        </p:cTn>
                                        <p:tgtEl>
                                          <p:spTgt spid="393221"/>
                                        </p:tgtEl>
                                        <p:attrNameLst>
                                          <p:attrName>ppt_y</p:attrName>
                                        </p:attrNameLst>
                                      </p:cBhvr>
                                    </p:anim>
                                  </p:childTnLst>
                                </p:cTn>
                              </p:par>
                              <p:par>
                                <p:cTn id="26" presetID="17" presetClass="entr" presetSubtype="10" fill="hold" grpId="0" nodeType="withEffect">
                                  <p:stCondLst>
                                    <p:cond delay="0"/>
                                  </p:stCondLst>
                                  <p:childTnLst>
                                    <p:set>
                                      <p:cBhvr>
                                        <p:cTn id="27" dur="1" fill="hold">
                                          <p:stCondLst>
                                            <p:cond delay="0"/>
                                          </p:stCondLst>
                                        </p:cTn>
                                        <p:tgtEl>
                                          <p:spTgt spid="393222"/>
                                        </p:tgtEl>
                                        <p:attrNameLst>
                                          <p:attrName>style.visibility</p:attrName>
                                        </p:attrNameLst>
                                      </p:cBhvr>
                                      <p:to>
                                        <p:strVal val="visible"/>
                                      </p:to>
                                    </p:set>
                                    <p:anim calcmode="lin" valueType="num">
                                      <p:cBhvr>
                                        <p:cTn id="28" dur="500" fill="hold"/>
                                        <p:tgtEl>
                                          <p:spTgt spid="393222"/>
                                        </p:tgtEl>
                                        <p:attrNameLst>
                                          <p:attrName>ppt_w</p:attrName>
                                        </p:attrNameLst>
                                      </p:cBhvr>
                                      <p:tavLst>
                                        <p:tav tm="0">
                                          <p:val>
                                            <p:fltVal val="0"/>
                                          </p:val>
                                        </p:tav>
                                        <p:tav tm="100000">
                                          <p:val>
                                            <p:strVal val="#ppt_w"/>
                                          </p:val>
                                        </p:tav>
                                      </p:tavLst>
                                    </p:anim>
                                    <p:anim calcmode="lin" valueType="num">
                                      <p:cBhvr>
                                        <p:cTn id="29" dur="500" fill="hold"/>
                                        <p:tgtEl>
                                          <p:spTgt spid="393222"/>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393223"/>
                                        </p:tgtEl>
                                        <p:attrNameLst>
                                          <p:attrName>style.visibility</p:attrName>
                                        </p:attrNameLst>
                                      </p:cBhvr>
                                      <p:to>
                                        <p:strVal val="visible"/>
                                      </p:to>
                                    </p:set>
                                    <p:anim calcmode="lin" valueType="num">
                                      <p:cBhvr>
                                        <p:cTn id="34" dur="500" fill="hold"/>
                                        <p:tgtEl>
                                          <p:spTgt spid="393223"/>
                                        </p:tgtEl>
                                        <p:attrNameLst>
                                          <p:attrName>ppt_w</p:attrName>
                                        </p:attrNameLst>
                                      </p:cBhvr>
                                      <p:tavLst>
                                        <p:tav tm="0">
                                          <p:val>
                                            <p:fltVal val="0"/>
                                          </p:val>
                                        </p:tav>
                                        <p:tav tm="100000">
                                          <p:val>
                                            <p:strVal val="#ppt_w"/>
                                          </p:val>
                                        </p:tav>
                                      </p:tavLst>
                                    </p:anim>
                                    <p:anim calcmode="lin" valueType="num">
                                      <p:cBhvr>
                                        <p:cTn id="35" dur="500" fill="hold"/>
                                        <p:tgtEl>
                                          <p:spTgt spid="393223"/>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393224"/>
                                        </p:tgtEl>
                                        <p:attrNameLst>
                                          <p:attrName>style.visibility</p:attrName>
                                        </p:attrNameLst>
                                      </p:cBhvr>
                                      <p:to>
                                        <p:strVal val="visible"/>
                                      </p:to>
                                    </p:set>
                                    <p:animEffect transition="in" filter="checkerboard(across)">
                                      <p:cBhvr>
                                        <p:cTn id="40" dur="500"/>
                                        <p:tgtEl>
                                          <p:spTgt spid="393224"/>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grpId="0" nodeType="clickEffect">
                                  <p:stCondLst>
                                    <p:cond delay="0"/>
                                  </p:stCondLst>
                                  <p:childTnLst>
                                    <p:set>
                                      <p:cBhvr>
                                        <p:cTn id="44" dur="1" fill="hold">
                                          <p:stCondLst>
                                            <p:cond delay="0"/>
                                          </p:stCondLst>
                                        </p:cTn>
                                        <p:tgtEl>
                                          <p:spTgt spid="393225"/>
                                        </p:tgtEl>
                                        <p:attrNameLst>
                                          <p:attrName>style.visibility</p:attrName>
                                        </p:attrNameLst>
                                      </p:cBhvr>
                                      <p:to>
                                        <p:strVal val="visible"/>
                                      </p:to>
                                    </p:set>
                                    <p:anim calcmode="lin" valueType="num">
                                      <p:cBhvr>
                                        <p:cTn id="45" dur="500" fill="hold"/>
                                        <p:tgtEl>
                                          <p:spTgt spid="393225"/>
                                        </p:tgtEl>
                                        <p:attrNameLst>
                                          <p:attrName>ppt_w</p:attrName>
                                        </p:attrNameLst>
                                      </p:cBhvr>
                                      <p:tavLst>
                                        <p:tav tm="0">
                                          <p:val>
                                            <p:fltVal val="0"/>
                                          </p:val>
                                        </p:tav>
                                        <p:tav tm="100000">
                                          <p:val>
                                            <p:strVal val="#ppt_w"/>
                                          </p:val>
                                        </p:tav>
                                      </p:tavLst>
                                    </p:anim>
                                    <p:anim calcmode="lin" valueType="num">
                                      <p:cBhvr>
                                        <p:cTn id="46" dur="500" fill="hold"/>
                                        <p:tgtEl>
                                          <p:spTgt spid="393225"/>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0" fill="hold" grpId="0" nodeType="clickEffect">
                                  <p:stCondLst>
                                    <p:cond delay="0"/>
                                  </p:stCondLst>
                                  <p:childTnLst>
                                    <p:set>
                                      <p:cBhvr>
                                        <p:cTn id="50" dur="1" fill="hold">
                                          <p:stCondLst>
                                            <p:cond delay="0"/>
                                          </p:stCondLst>
                                        </p:cTn>
                                        <p:tgtEl>
                                          <p:spTgt spid="393226"/>
                                        </p:tgtEl>
                                        <p:attrNameLst>
                                          <p:attrName>style.visibility</p:attrName>
                                        </p:attrNameLst>
                                      </p:cBhvr>
                                      <p:to>
                                        <p:strVal val="visible"/>
                                      </p:to>
                                    </p:set>
                                    <p:anim calcmode="lin" valueType="num">
                                      <p:cBhvr>
                                        <p:cTn id="51" dur="500" fill="hold"/>
                                        <p:tgtEl>
                                          <p:spTgt spid="393226"/>
                                        </p:tgtEl>
                                        <p:attrNameLst>
                                          <p:attrName>ppt_w</p:attrName>
                                        </p:attrNameLst>
                                      </p:cBhvr>
                                      <p:tavLst>
                                        <p:tav tm="0">
                                          <p:val>
                                            <p:fltVal val="0"/>
                                          </p:val>
                                        </p:tav>
                                        <p:tav tm="100000">
                                          <p:val>
                                            <p:strVal val="#ppt_w"/>
                                          </p:val>
                                        </p:tav>
                                      </p:tavLst>
                                    </p:anim>
                                    <p:anim calcmode="lin" valueType="num">
                                      <p:cBhvr>
                                        <p:cTn id="52" dur="500" fill="hold"/>
                                        <p:tgtEl>
                                          <p:spTgt spid="393226"/>
                                        </p:tgtEl>
                                        <p:attrNameLst>
                                          <p:attrName>ppt_h</p:attrName>
                                        </p:attrNameLst>
                                      </p:cBhvr>
                                      <p:tavLst>
                                        <p:tav tm="0">
                                          <p:val>
                                            <p:strVal val="#ppt_h"/>
                                          </p:val>
                                        </p:tav>
                                        <p:tav tm="100000">
                                          <p:val>
                                            <p:strVal val="#ppt_h"/>
                                          </p:val>
                                        </p:tav>
                                      </p:tavLst>
                                    </p:anim>
                                  </p:childTnLst>
                                </p:cTn>
                              </p:par>
                              <p:par>
                                <p:cTn id="53" presetID="51" presetClass="entr" presetSubtype="0" fill="hold" grpId="0" nodeType="withEffect">
                                  <p:stCondLst>
                                    <p:cond delay="0"/>
                                  </p:stCondLst>
                                  <p:childTnLst>
                                    <p:set>
                                      <p:cBhvr>
                                        <p:cTn id="54" dur="1" fill="hold">
                                          <p:stCondLst>
                                            <p:cond delay="0"/>
                                          </p:stCondLst>
                                        </p:cTn>
                                        <p:tgtEl>
                                          <p:spTgt spid="393227"/>
                                        </p:tgtEl>
                                        <p:attrNameLst>
                                          <p:attrName>style.visibility</p:attrName>
                                        </p:attrNameLst>
                                      </p:cBhvr>
                                      <p:to>
                                        <p:strVal val="visible"/>
                                      </p:to>
                                    </p:set>
                                    <p:animEffect transition="in" filter="fade">
                                      <p:cBhvr>
                                        <p:cTn id="55" dur="192" decel="100000"/>
                                        <p:tgtEl>
                                          <p:spTgt spid="393227"/>
                                        </p:tgtEl>
                                      </p:cBhvr>
                                    </p:animEffect>
                                    <p:animScale>
                                      <p:cBhvr>
                                        <p:cTn id="56" dur="192" decel="100000"/>
                                        <p:tgtEl>
                                          <p:spTgt spid="393227"/>
                                        </p:tgtEl>
                                      </p:cBhvr>
                                      <p:from x="10000" y="10000"/>
                                      <p:to x="200000" y="450000"/>
                                    </p:animScale>
                                    <p:animScale>
                                      <p:cBhvr>
                                        <p:cTn id="57" dur="308" accel="100000" fill="hold">
                                          <p:stCondLst>
                                            <p:cond delay="192"/>
                                          </p:stCondLst>
                                        </p:cTn>
                                        <p:tgtEl>
                                          <p:spTgt spid="393227"/>
                                        </p:tgtEl>
                                      </p:cBhvr>
                                      <p:from x="200000" y="450000"/>
                                      <p:to x="100000" y="100000"/>
                                    </p:animScale>
                                    <p:set>
                                      <p:cBhvr>
                                        <p:cTn id="58" dur="192" fill="hold"/>
                                        <p:tgtEl>
                                          <p:spTgt spid="393227"/>
                                        </p:tgtEl>
                                        <p:attrNameLst>
                                          <p:attrName>ppt_x</p:attrName>
                                        </p:attrNameLst>
                                      </p:cBhvr>
                                      <p:to>
                                        <p:strVal val="(0.5)"/>
                                      </p:to>
                                    </p:set>
                                    <p:anim from="(0.5)" to="(#ppt_x)" calcmode="lin" valueType="num">
                                      <p:cBhvr>
                                        <p:cTn id="59" dur="308" accel="100000" fill="hold">
                                          <p:stCondLst>
                                            <p:cond delay="192"/>
                                          </p:stCondLst>
                                        </p:cTn>
                                        <p:tgtEl>
                                          <p:spTgt spid="393227"/>
                                        </p:tgtEl>
                                        <p:attrNameLst>
                                          <p:attrName>ppt_x</p:attrName>
                                        </p:attrNameLst>
                                      </p:cBhvr>
                                    </p:anim>
                                    <p:set>
                                      <p:cBhvr>
                                        <p:cTn id="60" dur="192" fill="hold"/>
                                        <p:tgtEl>
                                          <p:spTgt spid="393227"/>
                                        </p:tgtEl>
                                        <p:attrNameLst>
                                          <p:attrName>ppt_y</p:attrName>
                                        </p:attrNameLst>
                                      </p:cBhvr>
                                      <p:to>
                                        <p:strVal val="(#ppt_y+0.4)"/>
                                      </p:to>
                                    </p:set>
                                    <p:anim from="(#ppt_y+0.4)" to="(#ppt_y)" calcmode="lin" valueType="num">
                                      <p:cBhvr>
                                        <p:cTn id="61" dur="308" accel="100000" fill="hold">
                                          <p:stCondLst>
                                            <p:cond delay="192"/>
                                          </p:stCondLst>
                                        </p:cTn>
                                        <p:tgtEl>
                                          <p:spTgt spid="393227"/>
                                        </p:tgtEl>
                                        <p:attrNameLst>
                                          <p:attrName>ppt_y</p:attrName>
                                        </p:attrNameLst>
                                      </p:cBhvr>
                                    </p:anim>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393229"/>
                                        </p:tgtEl>
                                        <p:attrNameLst>
                                          <p:attrName>style.visibility</p:attrName>
                                        </p:attrNameLst>
                                      </p:cBhvr>
                                      <p:to>
                                        <p:strVal val="visible"/>
                                      </p:to>
                                    </p:set>
                                    <p:anim calcmode="lin" valueType="num">
                                      <p:cBhvr>
                                        <p:cTn id="66" dur="500" fill="hold"/>
                                        <p:tgtEl>
                                          <p:spTgt spid="393229"/>
                                        </p:tgtEl>
                                        <p:attrNameLst>
                                          <p:attrName>ppt_w</p:attrName>
                                        </p:attrNameLst>
                                      </p:cBhvr>
                                      <p:tavLst>
                                        <p:tav tm="0">
                                          <p:val>
                                            <p:fltVal val="0"/>
                                          </p:val>
                                        </p:tav>
                                        <p:tav tm="100000">
                                          <p:val>
                                            <p:strVal val="#ppt_w"/>
                                          </p:val>
                                        </p:tav>
                                      </p:tavLst>
                                    </p:anim>
                                    <p:anim calcmode="lin" valueType="num">
                                      <p:cBhvr>
                                        <p:cTn id="67" dur="500" fill="hold"/>
                                        <p:tgtEl>
                                          <p:spTgt spid="393229"/>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7" presetClass="entr" presetSubtype="10" fill="hold" grpId="0" nodeType="clickEffect">
                                  <p:stCondLst>
                                    <p:cond delay="0"/>
                                  </p:stCondLst>
                                  <p:childTnLst>
                                    <p:set>
                                      <p:cBhvr>
                                        <p:cTn id="71" dur="1" fill="hold">
                                          <p:stCondLst>
                                            <p:cond delay="0"/>
                                          </p:stCondLst>
                                        </p:cTn>
                                        <p:tgtEl>
                                          <p:spTgt spid="393228"/>
                                        </p:tgtEl>
                                        <p:attrNameLst>
                                          <p:attrName>style.visibility</p:attrName>
                                        </p:attrNameLst>
                                      </p:cBhvr>
                                      <p:to>
                                        <p:strVal val="visible"/>
                                      </p:to>
                                    </p:set>
                                    <p:anim calcmode="lin" valueType="num">
                                      <p:cBhvr>
                                        <p:cTn id="72" dur="500" fill="hold"/>
                                        <p:tgtEl>
                                          <p:spTgt spid="393228"/>
                                        </p:tgtEl>
                                        <p:attrNameLst>
                                          <p:attrName>ppt_w</p:attrName>
                                        </p:attrNameLst>
                                      </p:cBhvr>
                                      <p:tavLst>
                                        <p:tav tm="0">
                                          <p:val>
                                            <p:fltVal val="0"/>
                                          </p:val>
                                        </p:tav>
                                        <p:tav tm="100000">
                                          <p:val>
                                            <p:strVal val="#ppt_w"/>
                                          </p:val>
                                        </p:tav>
                                      </p:tavLst>
                                    </p:anim>
                                    <p:anim calcmode="lin" valueType="num">
                                      <p:cBhvr>
                                        <p:cTn id="73" dur="500" fill="hold"/>
                                        <p:tgtEl>
                                          <p:spTgt spid="393228"/>
                                        </p:tgtEl>
                                        <p:attrNameLst>
                                          <p:attrName>ppt_h</p:attrName>
                                        </p:attrNameLst>
                                      </p:cBhvr>
                                      <p:tavLst>
                                        <p:tav tm="0">
                                          <p:val>
                                            <p:strVal val="#ppt_h"/>
                                          </p:val>
                                        </p:tav>
                                        <p:tav tm="100000">
                                          <p:val>
                                            <p:strVal val="#ppt_h"/>
                                          </p:val>
                                        </p:tav>
                                      </p:tavLst>
                                    </p:anim>
                                  </p:childTnLst>
                                </p:cTn>
                              </p:par>
                              <p:par>
                                <p:cTn id="74" presetID="51" presetClass="entr" presetSubtype="0" fill="hold" grpId="0" nodeType="withEffect">
                                  <p:stCondLst>
                                    <p:cond delay="0"/>
                                  </p:stCondLst>
                                  <p:childTnLst>
                                    <p:set>
                                      <p:cBhvr>
                                        <p:cTn id="75" dur="1" fill="hold">
                                          <p:stCondLst>
                                            <p:cond delay="0"/>
                                          </p:stCondLst>
                                        </p:cTn>
                                        <p:tgtEl>
                                          <p:spTgt spid="393230"/>
                                        </p:tgtEl>
                                        <p:attrNameLst>
                                          <p:attrName>style.visibility</p:attrName>
                                        </p:attrNameLst>
                                      </p:cBhvr>
                                      <p:to>
                                        <p:strVal val="visible"/>
                                      </p:to>
                                    </p:set>
                                    <p:animEffect transition="in" filter="fade">
                                      <p:cBhvr>
                                        <p:cTn id="76" dur="192" decel="100000"/>
                                        <p:tgtEl>
                                          <p:spTgt spid="393230"/>
                                        </p:tgtEl>
                                      </p:cBhvr>
                                    </p:animEffect>
                                    <p:animScale>
                                      <p:cBhvr>
                                        <p:cTn id="77" dur="192" decel="100000"/>
                                        <p:tgtEl>
                                          <p:spTgt spid="393230"/>
                                        </p:tgtEl>
                                      </p:cBhvr>
                                      <p:from x="10000" y="10000"/>
                                      <p:to x="200000" y="450000"/>
                                    </p:animScale>
                                    <p:animScale>
                                      <p:cBhvr>
                                        <p:cTn id="78" dur="308" accel="100000" fill="hold">
                                          <p:stCondLst>
                                            <p:cond delay="192"/>
                                          </p:stCondLst>
                                        </p:cTn>
                                        <p:tgtEl>
                                          <p:spTgt spid="393230"/>
                                        </p:tgtEl>
                                      </p:cBhvr>
                                      <p:from x="200000" y="450000"/>
                                      <p:to x="100000" y="100000"/>
                                    </p:animScale>
                                    <p:set>
                                      <p:cBhvr>
                                        <p:cTn id="79" dur="192" fill="hold"/>
                                        <p:tgtEl>
                                          <p:spTgt spid="393230"/>
                                        </p:tgtEl>
                                        <p:attrNameLst>
                                          <p:attrName>ppt_x</p:attrName>
                                        </p:attrNameLst>
                                      </p:cBhvr>
                                      <p:to>
                                        <p:strVal val="(0.5)"/>
                                      </p:to>
                                    </p:set>
                                    <p:anim from="(0.5)" to="(#ppt_x)" calcmode="lin" valueType="num">
                                      <p:cBhvr>
                                        <p:cTn id="80" dur="308" accel="100000" fill="hold">
                                          <p:stCondLst>
                                            <p:cond delay="192"/>
                                          </p:stCondLst>
                                        </p:cTn>
                                        <p:tgtEl>
                                          <p:spTgt spid="393230"/>
                                        </p:tgtEl>
                                        <p:attrNameLst>
                                          <p:attrName>ppt_x</p:attrName>
                                        </p:attrNameLst>
                                      </p:cBhvr>
                                    </p:anim>
                                    <p:set>
                                      <p:cBhvr>
                                        <p:cTn id="81" dur="192" fill="hold"/>
                                        <p:tgtEl>
                                          <p:spTgt spid="393230"/>
                                        </p:tgtEl>
                                        <p:attrNameLst>
                                          <p:attrName>ppt_y</p:attrName>
                                        </p:attrNameLst>
                                      </p:cBhvr>
                                      <p:to>
                                        <p:strVal val="(#ppt_y+0.4)"/>
                                      </p:to>
                                    </p:set>
                                    <p:anim from="(#ppt_y+0.4)" to="(#ppt_y)" calcmode="lin" valueType="num">
                                      <p:cBhvr>
                                        <p:cTn id="82" dur="308" accel="100000" fill="hold">
                                          <p:stCondLst>
                                            <p:cond delay="192"/>
                                          </p:stCondLst>
                                        </p:cTn>
                                        <p:tgtEl>
                                          <p:spTgt spid="393230"/>
                                        </p:tgtEl>
                                        <p:attrNameLst>
                                          <p:attrName>ppt_y</p:attrName>
                                        </p:attrNameLst>
                                      </p:cBhvr>
                                    </p:anim>
                                  </p:childTnLst>
                                </p:cTn>
                              </p:par>
                            </p:childTnLst>
                          </p:cTn>
                        </p:par>
                      </p:childTnLst>
                    </p:cTn>
                  </p:par>
                  <p:par>
                    <p:cTn id="83" fill="hold">
                      <p:stCondLst>
                        <p:cond delay="indefinite"/>
                      </p:stCondLst>
                      <p:childTnLst>
                        <p:par>
                          <p:cTn id="84" fill="hold">
                            <p:stCondLst>
                              <p:cond delay="0"/>
                            </p:stCondLst>
                            <p:childTnLst>
                              <p:par>
                                <p:cTn id="85" presetID="3" presetClass="entr" presetSubtype="5" fill="hold" grpId="0" nodeType="clickEffect">
                                  <p:stCondLst>
                                    <p:cond delay="0"/>
                                  </p:stCondLst>
                                  <p:childTnLst>
                                    <p:set>
                                      <p:cBhvr>
                                        <p:cTn id="86" dur="1" fill="hold">
                                          <p:stCondLst>
                                            <p:cond delay="0"/>
                                          </p:stCondLst>
                                        </p:cTn>
                                        <p:tgtEl>
                                          <p:spTgt spid="393231"/>
                                        </p:tgtEl>
                                        <p:attrNameLst>
                                          <p:attrName>style.visibility</p:attrName>
                                        </p:attrNameLst>
                                      </p:cBhvr>
                                      <p:to>
                                        <p:strVal val="visible"/>
                                      </p:to>
                                    </p:set>
                                    <p:animEffect transition="in" filter="blinds(vertical)">
                                      <p:cBhvr>
                                        <p:cTn id="87" dur="500"/>
                                        <p:tgtEl>
                                          <p:spTgt spid="393231"/>
                                        </p:tgtEl>
                                      </p:cBhvr>
                                    </p:animEffect>
                                  </p:childTnLst>
                                </p:cTn>
                              </p:par>
                            </p:childTnLst>
                          </p:cTn>
                        </p:par>
                      </p:childTnLst>
                    </p:cTn>
                  </p:par>
                  <p:par>
                    <p:cTn id="88" fill="hold">
                      <p:stCondLst>
                        <p:cond delay="indefinite"/>
                      </p:stCondLst>
                      <p:childTnLst>
                        <p:par>
                          <p:cTn id="89" fill="hold">
                            <p:stCondLst>
                              <p:cond delay="0"/>
                            </p:stCondLst>
                            <p:childTnLst>
                              <p:par>
                                <p:cTn id="90" presetID="17" presetClass="entr" presetSubtype="10" fill="hold" grpId="0" nodeType="clickEffect">
                                  <p:stCondLst>
                                    <p:cond delay="0"/>
                                  </p:stCondLst>
                                  <p:childTnLst>
                                    <p:set>
                                      <p:cBhvr>
                                        <p:cTn id="91" dur="1" fill="hold">
                                          <p:stCondLst>
                                            <p:cond delay="0"/>
                                          </p:stCondLst>
                                        </p:cTn>
                                        <p:tgtEl>
                                          <p:spTgt spid="393232"/>
                                        </p:tgtEl>
                                        <p:attrNameLst>
                                          <p:attrName>style.visibility</p:attrName>
                                        </p:attrNameLst>
                                      </p:cBhvr>
                                      <p:to>
                                        <p:strVal val="visible"/>
                                      </p:to>
                                    </p:set>
                                    <p:anim calcmode="lin" valueType="num">
                                      <p:cBhvr>
                                        <p:cTn id="92" dur="500" fill="hold"/>
                                        <p:tgtEl>
                                          <p:spTgt spid="393232"/>
                                        </p:tgtEl>
                                        <p:attrNameLst>
                                          <p:attrName>ppt_w</p:attrName>
                                        </p:attrNameLst>
                                      </p:cBhvr>
                                      <p:tavLst>
                                        <p:tav tm="0">
                                          <p:val>
                                            <p:fltVal val="0"/>
                                          </p:val>
                                        </p:tav>
                                        <p:tav tm="100000">
                                          <p:val>
                                            <p:strVal val="#ppt_w"/>
                                          </p:val>
                                        </p:tav>
                                      </p:tavLst>
                                    </p:anim>
                                    <p:anim calcmode="lin" valueType="num">
                                      <p:cBhvr>
                                        <p:cTn id="93" dur="500" fill="hold"/>
                                        <p:tgtEl>
                                          <p:spTgt spid="393232"/>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51" presetClass="entr" presetSubtype="0" fill="hold" grpId="0" nodeType="clickEffect">
                                  <p:stCondLst>
                                    <p:cond delay="0"/>
                                  </p:stCondLst>
                                  <p:childTnLst>
                                    <p:set>
                                      <p:cBhvr>
                                        <p:cTn id="97" dur="1" fill="hold">
                                          <p:stCondLst>
                                            <p:cond delay="0"/>
                                          </p:stCondLst>
                                        </p:cTn>
                                        <p:tgtEl>
                                          <p:spTgt spid="393233"/>
                                        </p:tgtEl>
                                        <p:attrNameLst>
                                          <p:attrName>style.visibility</p:attrName>
                                        </p:attrNameLst>
                                      </p:cBhvr>
                                      <p:to>
                                        <p:strVal val="visible"/>
                                      </p:to>
                                    </p:set>
                                    <p:animEffect transition="in" filter="fade">
                                      <p:cBhvr>
                                        <p:cTn id="98" dur="192" decel="100000"/>
                                        <p:tgtEl>
                                          <p:spTgt spid="393233"/>
                                        </p:tgtEl>
                                      </p:cBhvr>
                                    </p:animEffect>
                                    <p:animScale>
                                      <p:cBhvr>
                                        <p:cTn id="99" dur="192" decel="100000"/>
                                        <p:tgtEl>
                                          <p:spTgt spid="393233"/>
                                        </p:tgtEl>
                                      </p:cBhvr>
                                      <p:from x="10000" y="10000"/>
                                      <p:to x="200000" y="450000"/>
                                    </p:animScale>
                                    <p:animScale>
                                      <p:cBhvr>
                                        <p:cTn id="100" dur="308" accel="100000" fill="hold">
                                          <p:stCondLst>
                                            <p:cond delay="192"/>
                                          </p:stCondLst>
                                        </p:cTn>
                                        <p:tgtEl>
                                          <p:spTgt spid="393233"/>
                                        </p:tgtEl>
                                      </p:cBhvr>
                                      <p:from x="200000" y="450000"/>
                                      <p:to x="100000" y="100000"/>
                                    </p:animScale>
                                    <p:set>
                                      <p:cBhvr>
                                        <p:cTn id="101" dur="192" fill="hold"/>
                                        <p:tgtEl>
                                          <p:spTgt spid="393233"/>
                                        </p:tgtEl>
                                        <p:attrNameLst>
                                          <p:attrName>ppt_x</p:attrName>
                                        </p:attrNameLst>
                                      </p:cBhvr>
                                      <p:to>
                                        <p:strVal val="(0.5)"/>
                                      </p:to>
                                    </p:set>
                                    <p:anim from="(0.5)" to="(#ppt_x)" calcmode="lin" valueType="num">
                                      <p:cBhvr>
                                        <p:cTn id="102" dur="308" accel="100000" fill="hold">
                                          <p:stCondLst>
                                            <p:cond delay="192"/>
                                          </p:stCondLst>
                                        </p:cTn>
                                        <p:tgtEl>
                                          <p:spTgt spid="393233"/>
                                        </p:tgtEl>
                                        <p:attrNameLst>
                                          <p:attrName>ppt_x</p:attrName>
                                        </p:attrNameLst>
                                      </p:cBhvr>
                                    </p:anim>
                                    <p:set>
                                      <p:cBhvr>
                                        <p:cTn id="103" dur="192" fill="hold"/>
                                        <p:tgtEl>
                                          <p:spTgt spid="393233"/>
                                        </p:tgtEl>
                                        <p:attrNameLst>
                                          <p:attrName>ppt_y</p:attrName>
                                        </p:attrNameLst>
                                      </p:cBhvr>
                                      <p:to>
                                        <p:strVal val="(#ppt_y+0.4)"/>
                                      </p:to>
                                    </p:set>
                                    <p:anim from="(#ppt_y+0.4)" to="(#ppt_y)" calcmode="lin" valueType="num">
                                      <p:cBhvr>
                                        <p:cTn id="104" dur="308" accel="100000" fill="hold">
                                          <p:stCondLst>
                                            <p:cond delay="192"/>
                                          </p:stCondLst>
                                        </p:cTn>
                                        <p:tgtEl>
                                          <p:spTgt spid="393233"/>
                                        </p:tgtEl>
                                        <p:attrNameLst>
                                          <p:attrName>ppt_y</p:attrName>
                                        </p:attrNameLst>
                                      </p:cBhvr>
                                    </p:anim>
                                  </p:childTnLst>
                                </p:cTn>
                              </p:par>
                              <p:par>
                                <p:cTn id="105" presetID="17" presetClass="entr" presetSubtype="10" fill="hold" grpId="0" nodeType="withEffect">
                                  <p:stCondLst>
                                    <p:cond delay="0"/>
                                  </p:stCondLst>
                                  <p:childTnLst>
                                    <p:set>
                                      <p:cBhvr>
                                        <p:cTn id="106" dur="1" fill="hold">
                                          <p:stCondLst>
                                            <p:cond delay="0"/>
                                          </p:stCondLst>
                                        </p:cTn>
                                        <p:tgtEl>
                                          <p:spTgt spid="393234"/>
                                        </p:tgtEl>
                                        <p:attrNameLst>
                                          <p:attrName>style.visibility</p:attrName>
                                        </p:attrNameLst>
                                      </p:cBhvr>
                                      <p:to>
                                        <p:strVal val="visible"/>
                                      </p:to>
                                    </p:set>
                                    <p:anim calcmode="lin" valueType="num">
                                      <p:cBhvr>
                                        <p:cTn id="107" dur="500" fill="hold"/>
                                        <p:tgtEl>
                                          <p:spTgt spid="393234"/>
                                        </p:tgtEl>
                                        <p:attrNameLst>
                                          <p:attrName>ppt_w</p:attrName>
                                        </p:attrNameLst>
                                      </p:cBhvr>
                                      <p:tavLst>
                                        <p:tav tm="0">
                                          <p:val>
                                            <p:fltVal val="0"/>
                                          </p:val>
                                        </p:tav>
                                        <p:tav tm="100000">
                                          <p:val>
                                            <p:strVal val="#ppt_w"/>
                                          </p:val>
                                        </p:tav>
                                      </p:tavLst>
                                    </p:anim>
                                    <p:anim calcmode="lin" valueType="num">
                                      <p:cBhvr>
                                        <p:cTn id="108" dur="500" fill="hold"/>
                                        <p:tgtEl>
                                          <p:spTgt spid="393234"/>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3" presetClass="exit" presetSubtype="10" fill="hold" grpId="1" nodeType="clickEffect">
                                  <p:stCondLst>
                                    <p:cond delay="0"/>
                                  </p:stCondLst>
                                  <p:childTnLst>
                                    <p:animEffect transition="out" filter="blinds(horizontal)">
                                      <p:cBhvr>
                                        <p:cTn id="112" dur="500"/>
                                        <p:tgtEl>
                                          <p:spTgt spid="393233"/>
                                        </p:tgtEl>
                                      </p:cBhvr>
                                    </p:animEffect>
                                    <p:set>
                                      <p:cBhvr>
                                        <p:cTn id="113" dur="1" fill="hold">
                                          <p:stCondLst>
                                            <p:cond delay="499"/>
                                          </p:stCondLst>
                                        </p:cTn>
                                        <p:tgtEl>
                                          <p:spTgt spid="393233"/>
                                        </p:tgtEl>
                                        <p:attrNameLst>
                                          <p:attrName>style.visibility</p:attrName>
                                        </p:attrNameLst>
                                      </p:cBhvr>
                                      <p:to>
                                        <p:strVal val="hidden"/>
                                      </p:to>
                                    </p:set>
                                  </p:childTnLst>
                                </p:cTn>
                              </p:par>
                              <p:par>
                                <p:cTn id="114" presetID="51" presetClass="entr" presetSubtype="0" fill="hold" grpId="0" nodeType="withEffect">
                                  <p:stCondLst>
                                    <p:cond delay="0"/>
                                  </p:stCondLst>
                                  <p:childTnLst>
                                    <p:set>
                                      <p:cBhvr>
                                        <p:cTn id="115" dur="1" fill="hold">
                                          <p:stCondLst>
                                            <p:cond delay="0"/>
                                          </p:stCondLst>
                                        </p:cTn>
                                        <p:tgtEl>
                                          <p:spTgt spid="393235"/>
                                        </p:tgtEl>
                                        <p:attrNameLst>
                                          <p:attrName>style.visibility</p:attrName>
                                        </p:attrNameLst>
                                      </p:cBhvr>
                                      <p:to>
                                        <p:strVal val="visible"/>
                                      </p:to>
                                    </p:set>
                                    <p:animEffect transition="in" filter="fade">
                                      <p:cBhvr>
                                        <p:cTn id="116" dur="192" decel="100000"/>
                                        <p:tgtEl>
                                          <p:spTgt spid="393235"/>
                                        </p:tgtEl>
                                      </p:cBhvr>
                                    </p:animEffect>
                                    <p:animScale>
                                      <p:cBhvr>
                                        <p:cTn id="117" dur="192" decel="100000"/>
                                        <p:tgtEl>
                                          <p:spTgt spid="393235"/>
                                        </p:tgtEl>
                                      </p:cBhvr>
                                      <p:from x="10000" y="10000"/>
                                      <p:to x="200000" y="450000"/>
                                    </p:animScale>
                                    <p:animScale>
                                      <p:cBhvr>
                                        <p:cTn id="118" dur="308" accel="100000" fill="hold">
                                          <p:stCondLst>
                                            <p:cond delay="192"/>
                                          </p:stCondLst>
                                        </p:cTn>
                                        <p:tgtEl>
                                          <p:spTgt spid="393235"/>
                                        </p:tgtEl>
                                      </p:cBhvr>
                                      <p:from x="200000" y="450000"/>
                                      <p:to x="100000" y="100000"/>
                                    </p:animScale>
                                    <p:set>
                                      <p:cBhvr>
                                        <p:cTn id="119" dur="192" fill="hold"/>
                                        <p:tgtEl>
                                          <p:spTgt spid="393235"/>
                                        </p:tgtEl>
                                        <p:attrNameLst>
                                          <p:attrName>ppt_x</p:attrName>
                                        </p:attrNameLst>
                                      </p:cBhvr>
                                      <p:to>
                                        <p:strVal val="(0.5)"/>
                                      </p:to>
                                    </p:set>
                                    <p:anim from="(0.5)" to="(#ppt_x)" calcmode="lin" valueType="num">
                                      <p:cBhvr>
                                        <p:cTn id="120" dur="308" accel="100000" fill="hold">
                                          <p:stCondLst>
                                            <p:cond delay="192"/>
                                          </p:stCondLst>
                                        </p:cTn>
                                        <p:tgtEl>
                                          <p:spTgt spid="393235"/>
                                        </p:tgtEl>
                                        <p:attrNameLst>
                                          <p:attrName>ppt_x</p:attrName>
                                        </p:attrNameLst>
                                      </p:cBhvr>
                                    </p:anim>
                                    <p:set>
                                      <p:cBhvr>
                                        <p:cTn id="121" dur="192" fill="hold"/>
                                        <p:tgtEl>
                                          <p:spTgt spid="393235"/>
                                        </p:tgtEl>
                                        <p:attrNameLst>
                                          <p:attrName>ppt_y</p:attrName>
                                        </p:attrNameLst>
                                      </p:cBhvr>
                                      <p:to>
                                        <p:strVal val="(#ppt_y+0.4)"/>
                                      </p:to>
                                    </p:set>
                                    <p:anim from="(#ppt_y+0.4)" to="(#ppt_y)" calcmode="lin" valueType="num">
                                      <p:cBhvr>
                                        <p:cTn id="122" dur="308" accel="100000" fill="hold">
                                          <p:stCondLst>
                                            <p:cond delay="192"/>
                                          </p:stCondLst>
                                        </p:cTn>
                                        <p:tgtEl>
                                          <p:spTgt spid="393235"/>
                                        </p:tgtEl>
                                        <p:attrNameLst>
                                          <p:attrName>ppt_y</p:attrName>
                                        </p:attrNameLst>
                                      </p:cBhvr>
                                    </p:anim>
                                  </p:childTnLst>
                                </p:cTn>
                              </p:par>
                              <p:par>
                                <p:cTn id="123" presetID="17" presetClass="entr" presetSubtype="10" fill="hold" grpId="0" nodeType="withEffect">
                                  <p:stCondLst>
                                    <p:cond delay="0"/>
                                  </p:stCondLst>
                                  <p:childTnLst>
                                    <p:set>
                                      <p:cBhvr>
                                        <p:cTn id="124" dur="1" fill="hold">
                                          <p:stCondLst>
                                            <p:cond delay="0"/>
                                          </p:stCondLst>
                                        </p:cTn>
                                        <p:tgtEl>
                                          <p:spTgt spid="393237"/>
                                        </p:tgtEl>
                                        <p:attrNameLst>
                                          <p:attrName>style.visibility</p:attrName>
                                        </p:attrNameLst>
                                      </p:cBhvr>
                                      <p:to>
                                        <p:strVal val="visible"/>
                                      </p:to>
                                    </p:set>
                                    <p:anim calcmode="lin" valueType="num">
                                      <p:cBhvr>
                                        <p:cTn id="125" dur="500" fill="hold"/>
                                        <p:tgtEl>
                                          <p:spTgt spid="393237"/>
                                        </p:tgtEl>
                                        <p:attrNameLst>
                                          <p:attrName>ppt_w</p:attrName>
                                        </p:attrNameLst>
                                      </p:cBhvr>
                                      <p:tavLst>
                                        <p:tav tm="0">
                                          <p:val>
                                            <p:fltVal val="0"/>
                                          </p:val>
                                        </p:tav>
                                        <p:tav tm="100000">
                                          <p:val>
                                            <p:strVal val="#ppt_w"/>
                                          </p:val>
                                        </p:tav>
                                      </p:tavLst>
                                    </p:anim>
                                    <p:anim calcmode="lin" valueType="num">
                                      <p:cBhvr>
                                        <p:cTn id="126" dur="500" fill="hold"/>
                                        <p:tgtEl>
                                          <p:spTgt spid="393237"/>
                                        </p:tgtEl>
                                        <p:attrNameLst>
                                          <p:attrName>ppt_h</p:attrName>
                                        </p:attrNameLst>
                                      </p:cBhvr>
                                      <p:tavLst>
                                        <p:tav tm="0">
                                          <p:val>
                                            <p:strVal val="#ppt_h"/>
                                          </p:val>
                                        </p:tav>
                                        <p:tav tm="100000">
                                          <p:val>
                                            <p:strVal val="#ppt_h"/>
                                          </p:val>
                                        </p:tav>
                                      </p:tavLst>
                                    </p:anim>
                                  </p:childTnLst>
                                </p:cTn>
                              </p:par>
                              <p:par>
                                <p:cTn id="127" presetID="51" presetClass="entr" presetSubtype="0" fill="hold" grpId="0" nodeType="withEffect">
                                  <p:stCondLst>
                                    <p:cond delay="0"/>
                                  </p:stCondLst>
                                  <p:childTnLst>
                                    <p:set>
                                      <p:cBhvr>
                                        <p:cTn id="128" dur="1" fill="hold">
                                          <p:stCondLst>
                                            <p:cond delay="0"/>
                                          </p:stCondLst>
                                        </p:cTn>
                                        <p:tgtEl>
                                          <p:spTgt spid="393238"/>
                                        </p:tgtEl>
                                        <p:attrNameLst>
                                          <p:attrName>style.visibility</p:attrName>
                                        </p:attrNameLst>
                                      </p:cBhvr>
                                      <p:to>
                                        <p:strVal val="visible"/>
                                      </p:to>
                                    </p:set>
                                    <p:animEffect transition="in" filter="fade">
                                      <p:cBhvr>
                                        <p:cTn id="129" dur="192" decel="100000"/>
                                        <p:tgtEl>
                                          <p:spTgt spid="393238"/>
                                        </p:tgtEl>
                                      </p:cBhvr>
                                    </p:animEffect>
                                    <p:animScale>
                                      <p:cBhvr>
                                        <p:cTn id="130" dur="192" decel="100000"/>
                                        <p:tgtEl>
                                          <p:spTgt spid="393238"/>
                                        </p:tgtEl>
                                      </p:cBhvr>
                                      <p:from x="10000" y="10000"/>
                                      <p:to x="200000" y="450000"/>
                                    </p:animScale>
                                    <p:animScale>
                                      <p:cBhvr>
                                        <p:cTn id="131" dur="308" accel="100000" fill="hold">
                                          <p:stCondLst>
                                            <p:cond delay="192"/>
                                          </p:stCondLst>
                                        </p:cTn>
                                        <p:tgtEl>
                                          <p:spTgt spid="393238"/>
                                        </p:tgtEl>
                                      </p:cBhvr>
                                      <p:from x="200000" y="450000"/>
                                      <p:to x="100000" y="100000"/>
                                    </p:animScale>
                                    <p:set>
                                      <p:cBhvr>
                                        <p:cTn id="132" dur="192" fill="hold"/>
                                        <p:tgtEl>
                                          <p:spTgt spid="393238"/>
                                        </p:tgtEl>
                                        <p:attrNameLst>
                                          <p:attrName>ppt_x</p:attrName>
                                        </p:attrNameLst>
                                      </p:cBhvr>
                                      <p:to>
                                        <p:strVal val="(0.5)"/>
                                      </p:to>
                                    </p:set>
                                    <p:anim from="(0.5)" to="(#ppt_x)" calcmode="lin" valueType="num">
                                      <p:cBhvr>
                                        <p:cTn id="133" dur="308" accel="100000" fill="hold">
                                          <p:stCondLst>
                                            <p:cond delay="192"/>
                                          </p:stCondLst>
                                        </p:cTn>
                                        <p:tgtEl>
                                          <p:spTgt spid="393238"/>
                                        </p:tgtEl>
                                        <p:attrNameLst>
                                          <p:attrName>ppt_x</p:attrName>
                                        </p:attrNameLst>
                                      </p:cBhvr>
                                    </p:anim>
                                    <p:set>
                                      <p:cBhvr>
                                        <p:cTn id="134" dur="192" fill="hold"/>
                                        <p:tgtEl>
                                          <p:spTgt spid="393238"/>
                                        </p:tgtEl>
                                        <p:attrNameLst>
                                          <p:attrName>ppt_y</p:attrName>
                                        </p:attrNameLst>
                                      </p:cBhvr>
                                      <p:to>
                                        <p:strVal val="(#ppt_y+0.4)"/>
                                      </p:to>
                                    </p:set>
                                    <p:anim from="(#ppt_y+0.4)" to="(#ppt_y)" calcmode="lin" valueType="num">
                                      <p:cBhvr>
                                        <p:cTn id="135" dur="308" accel="100000" fill="hold">
                                          <p:stCondLst>
                                            <p:cond delay="192"/>
                                          </p:stCondLst>
                                        </p:cTn>
                                        <p:tgtEl>
                                          <p:spTgt spid="393238"/>
                                        </p:tgtEl>
                                        <p:attrNameLst>
                                          <p:attrName>ppt_y</p:attrName>
                                        </p:attrNameLst>
                                      </p:cBhvr>
                                    </p:anim>
                                  </p:childTnLst>
                                </p:cTn>
                              </p:par>
                              <p:par>
                                <p:cTn id="136" presetID="3" presetClass="entr" presetSubtype="10" fill="hold" grpId="1" nodeType="withEffect">
                                  <p:stCondLst>
                                    <p:cond delay="0"/>
                                  </p:stCondLst>
                                  <p:childTnLst>
                                    <p:set>
                                      <p:cBhvr>
                                        <p:cTn id="137" dur="1" fill="hold">
                                          <p:stCondLst>
                                            <p:cond delay="0"/>
                                          </p:stCondLst>
                                        </p:cTn>
                                        <p:tgtEl>
                                          <p:spTgt spid="393238"/>
                                        </p:tgtEl>
                                        <p:attrNameLst>
                                          <p:attrName>style.visibility</p:attrName>
                                        </p:attrNameLst>
                                      </p:cBhvr>
                                      <p:to>
                                        <p:strVal val="visible"/>
                                      </p:to>
                                    </p:set>
                                    <p:animEffect transition="in" filter="blinds(horizontal)">
                                      <p:cBhvr>
                                        <p:cTn id="138" dur="500"/>
                                        <p:tgtEl>
                                          <p:spTgt spid="393238"/>
                                        </p:tgtEl>
                                      </p:cBhvr>
                                    </p:animEffect>
                                  </p:childTnLst>
                                </p:cTn>
                              </p:par>
                            </p:childTnLst>
                          </p:cTn>
                        </p:par>
                      </p:childTnLst>
                    </p:cTn>
                  </p:par>
                  <p:par>
                    <p:cTn id="139" fill="hold">
                      <p:stCondLst>
                        <p:cond delay="indefinite"/>
                      </p:stCondLst>
                      <p:childTnLst>
                        <p:par>
                          <p:cTn id="140" fill="hold">
                            <p:stCondLst>
                              <p:cond delay="0"/>
                            </p:stCondLst>
                            <p:childTnLst>
                              <p:par>
                                <p:cTn id="141" presetID="3" presetClass="entr" presetSubtype="10" fill="hold" grpId="1" nodeType="clickEffect">
                                  <p:stCondLst>
                                    <p:cond delay="0"/>
                                  </p:stCondLst>
                                  <p:childTnLst>
                                    <p:set>
                                      <p:cBhvr>
                                        <p:cTn id="142" dur="1" fill="hold">
                                          <p:stCondLst>
                                            <p:cond delay="0"/>
                                          </p:stCondLst>
                                        </p:cTn>
                                        <p:tgtEl>
                                          <p:spTgt spid="393235"/>
                                        </p:tgtEl>
                                        <p:attrNameLst>
                                          <p:attrName>style.visibility</p:attrName>
                                        </p:attrNameLst>
                                      </p:cBhvr>
                                      <p:to>
                                        <p:strVal val="visible"/>
                                      </p:to>
                                    </p:set>
                                    <p:animEffect transition="in" filter="blinds(horizontal)">
                                      <p:cBhvr>
                                        <p:cTn id="143" dur="500"/>
                                        <p:tgtEl>
                                          <p:spTgt spid="393235"/>
                                        </p:tgtEl>
                                      </p:cBhvr>
                                    </p:animEffect>
                                  </p:childTnLst>
                                </p:cTn>
                              </p:par>
                              <p:par>
                                <p:cTn id="144" presetID="51" presetClass="entr" presetSubtype="0" fill="hold" grpId="0" nodeType="withEffect">
                                  <p:stCondLst>
                                    <p:cond delay="0"/>
                                  </p:stCondLst>
                                  <p:childTnLst>
                                    <p:set>
                                      <p:cBhvr>
                                        <p:cTn id="145" dur="1" fill="hold">
                                          <p:stCondLst>
                                            <p:cond delay="0"/>
                                          </p:stCondLst>
                                        </p:cTn>
                                        <p:tgtEl>
                                          <p:spTgt spid="393236"/>
                                        </p:tgtEl>
                                        <p:attrNameLst>
                                          <p:attrName>style.visibility</p:attrName>
                                        </p:attrNameLst>
                                      </p:cBhvr>
                                      <p:to>
                                        <p:strVal val="visible"/>
                                      </p:to>
                                    </p:set>
                                    <p:animEffect transition="in" filter="fade">
                                      <p:cBhvr>
                                        <p:cTn id="146" dur="192" decel="100000"/>
                                        <p:tgtEl>
                                          <p:spTgt spid="393236"/>
                                        </p:tgtEl>
                                      </p:cBhvr>
                                    </p:animEffect>
                                    <p:animScale>
                                      <p:cBhvr>
                                        <p:cTn id="147" dur="192" decel="100000"/>
                                        <p:tgtEl>
                                          <p:spTgt spid="393236"/>
                                        </p:tgtEl>
                                      </p:cBhvr>
                                      <p:from x="10000" y="10000"/>
                                      <p:to x="200000" y="450000"/>
                                    </p:animScale>
                                    <p:animScale>
                                      <p:cBhvr>
                                        <p:cTn id="148" dur="308" accel="100000" fill="hold">
                                          <p:stCondLst>
                                            <p:cond delay="192"/>
                                          </p:stCondLst>
                                        </p:cTn>
                                        <p:tgtEl>
                                          <p:spTgt spid="393236"/>
                                        </p:tgtEl>
                                      </p:cBhvr>
                                      <p:from x="200000" y="450000"/>
                                      <p:to x="100000" y="100000"/>
                                    </p:animScale>
                                    <p:set>
                                      <p:cBhvr>
                                        <p:cTn id="149" dur="192" fill="hold"/>
                                        <p:tgtEl>
                                          <p:spTgt spid="393236"/>
                                        </p:tgtEl>
                                        <p:attrNameLst>
                                          <p:attrName>ppt_x</p:attrName>
                                        </p:attrNameLst>
                                      </p:cBhvr>
                                      <p:to>
                                        <p:strVal val="(0.5)"/>
                                      </p:to>
                                    </p:set>
                                    <p:anim from="(0.5)" to="(#ppt_x)" calcmode="lin" valueType="num">
                                      <p:cBhvr>
                                        <p:cTn id="150" dur="308" accel="100000" fill="hold">
                                          <p:stCondLst>
                                            <p:cond delay="192"/>
                                          </p:stCondLst>
                                        </p:cTn>
                                        <p:tgtEl>
                                          <p:spTgt spid="393236"/>
                                        </p:tgtEl>
                                        <p:attrNameLst>
                                          <p:attrName>ppt_x</p:attrName>
                                        </p:attrNameLst>
                                      </p:cBhvr>
                                    </p:anim>
                                    <p:set>
                                      <p:cBhvr>
                                        <p:cTn id="151" dur="192" fill="hold"/>
                                        <p:tgtEl>
                                          <p:spTgt spid="393236"/>
                                        </p:tgtEl>
                                        <p:attrNameLst>
                                          <p:attrName>ppt_y</p:attrName>
                                        </p:attrNameLst>
                                      </p:cBhvr>
                                      <p:to>
                                        <p:strVal val="(#ppt_y+0.4)"/>
                                      </p:to>
                                    </p:set>
                                    <p:anim from="(#ppt_y+0.4)" to="(#ppt_y)" calcmode="lin" valueType="num">
                                      <p:cBhvr>
                                        <p:cTn id="152" dur="308" accel="100000" fill="hold">
                                          <p:stCondLst>
                                            <p:cond delay="192"/>
                                          </p:stCondLst>
                                        </p:cTn>
                                        <p:tgtEl>
                                          <p:spTgt spid="393236"/>
                                        </p:tgtEl>
                                        <p:attrNameLst>
                                          <p:attrName>ppt_y</p:attrName>
                                        </p:attrNameLst>
                                      </p:cBhvr>
                                    </p:anim>
                                  </p:childTnLst>
                                </p:cTn>
                              </p:par>
                            </p:childTnLst>
                          </p:cTn>
                        </p:par>
                      </p:childTnLst>
                    </p:cTn>
                  </p:par>
                  <p:par>
                    <p:cTn id="153" fill="hold">
                      <p:stCondLst>
                        <p:cond delay="indefinite"/>
                      </p:stCondLst>
                      <p:childTnLst>
                        <p:par>
                          <p:cTn id="154" fill="hold">
                            <p:stCondLst>
                              <p:cond delay="0"/>
                            </p:stCondLst>
                            <p:childTnLst>
                              <p:par>
                                <p:cTn id="155" presetID="3" presetClass="entr" presetSubtype="5" fill="hold" grpId="0" nodeType="clickEffect">
                                  <p:stCondLst>
                                    <p:cond delay="0"/>
                                  </p:stCondLst>
                                  <p:childTnLst>
                                    <p:set>
                                      <p:cBhvr>
                                        <p:cTn id="156" dur="1" fill="hold">
                                          <p:stCondLst>
                                            <p:cond delay="0"/>
                                          </p:stCondLst>
                                        </p:cTn>
                                        <p:tgtEl>
                                          <p:spTgt spid="393239"/>
                                        </p:tgtEl>
                                        <p:attrNameLst>
                                          <p:attrName>style.visibility</p:attrName>
                                        </p:attrNameLst>
                                      </p:cBhvr>
                                      <p:to>
                                        <p:strVal val="visible"/>
                                      </p:to>
                                    </p:set>
                                    <p:animEffect transition="in" filter="blinds(vertical)">
                                      <p:cBhvr>
                                        <p:cTn id="157" dur="500"/>
                                        <p:tgtEl>
                                          <p:spTgt spid="393239"/>
                                        </p:tgtEl>
                                      </p:cBhvr>
                                    </p:animEffect>
                                  </p:childTnLst>
                                </p:cTn>
                              </p:par>
                            </p:childTnLst>
                          </p:cTn>
                        </p:par>
                      </p:childTnLst>
                    </p:cTn>
                  </p:par>
                  <p:par>
                    <p:cTn id="158" fill="hold">
                      <p:stCondLst>
                        <p:cond delay="indefinite"/>
                      </p:stCondLst>
                      <p:childTnLst>
                        <p:par>
                          <p:cTn id="159" fill="hold">
                            <p:stCondLst>
                              <p:cond delay="0"/>
                            </p:stCondLst>
                            <p:childTnLst>
                              <p:par>
                                <p:cTn id="160" presetID="17" presetClass="entr" presetSubtype="10" fill="hold" grpId="0" nodeType="clickEffect">
                                  <p:stCondLst>
                                    <p:cond delay="0"/>
                                  </p:stCondLst>
                                  <p:childTnLst>
                                    <p:set>
                                      <p:cBhvr>
                                        <p:cTn id="161" dur="1" fill="hold">
                                          <p:stCondLst>
                                            <p:cond delay="0"/>
                                          </p:stCondLst>
                                        </p:cTn>
                                        <p:tgtEl>
                                          <p:spTgt spid="393240"/>
                                        </p:tgtEl>
                                        <p:attrNameLst>
                                          <p:attrName>style.visibility</p:attrName>
                                        </p:attrNameLst>
                                      </p:cBhvr>
                                      <p:to>
                                        <p:strVal val="visible"/>
                                      </p:to>
                                    </p:set>
                                    <p:anim calcmode="lin" valueType="num">
                                      <p:cBhvr>
                                        <p:cTn id="162" dur="500" fill="hold"/>
                                        <p:tgtEl>
                                          <p:spTgt spid="393240"/>
                                        </p:tgtEl>
                                        <p:attrNameLst>
                                          <p:attrName>ppt_w</p:attrName>
                                        </p:attrNameLst>
                                      </p:cBhvr>
                                      <p:tavLst>
                                        <p:tav tm="0">
                                          <p:val>
                                            <p:fltVal val="0"/>
                                          </p:val>
                                        </p:tav>
                                        <p:tav tm="100000">
                                          <p:val>
                                            <p:strVal val="#ppt_w"/>
                                          </p:val>
                                        </p:tav>
                                      </p:tavLst>
                                    </p:anim>
                                    <p:anim calcmode="lin" valueType="num">
                                      <p:cBhvr>
                                        <p:cTn id="163" dur="500" fill="hold"/>
                                        <p:tgtEl>
                                          <p:spTgt spid="393240"/>
                                        </p:tgtEl>
                                        <p:attrNameLst>
                                          <p:attrName>ppt_h</p:attrName>
                                        </p:attrNameLst>
                                      </p:cBhvr>
                                      <p:tavLst>
                                        <p:tav tm="0">
                                          <p:val>
                                            <p:strVal val="#ppt_h"/>
                                          </p:val>
                                        </p:tav>
                                        <p:tav tm="100000">
                                          <p:val>
                                            <p:strVal val="#ppt_h"/>
                                          </p:val>
                                        </p:tav>
                                      </p:tavLst>
                                    </p:anim>
                                  </p:childTnLst>
                                </p:cTn>
                              </p:par>
                            </p:childTnLst>
                          </p:cTn>
                        </p:par>
                      </p:childTnLst>
                    </p:cTn>
                  </p:par>
                  <p:par>
                    <p:cTn id="164" fill="hold">
                      <p:stCondLst>
                        <p:cond delay="indefinite"/>
                      </p:stCondLst>
                      <p:childTnLst>
                        <p:par>
                          <p:cTn id="165" fill="hold">
                            <p:stCondLst>
                              <p:cond delay="0"/>
                            </p:stCondLst>
                            <p:childTnLst>
                              <p:par>
                                <p:cTn id="166" presetID="17" presetClass="entr" presetSubtype="10" fill="hold" grpId="0" nodeType="clickEffect">
                                  <p:stCondLst>
                                    <p:cond delay="0"/>
                                  </p:stCondLst>
                                  <p:childTnLst>
                                    <p:set>
                                      <p:cBhvr>
                                        <p:cTn id="167" dur="1" fill="hold">
                                          <p:stCondLst>
                                            <p:cond delay="0"/>
                                          </p:stCondLst>
                                        </p:cTn>
                                        <p:tgtEl>
                                          <p:spTgt spid="393241"/>
                                        </p:tgtEl>
                                        <p:attrNameLst>
                                          <p:attrName>style.visibility</p:attrName>
                                        </p:attrNameLst>
                                      </p:cBhvr>
                                      <p:to>
                                        <p:strVal val="visible"/>
                                      </p:to>
                                    </p:set>
                                    <p:anim calcmode="lin" valueType="num">
                                      <p:cBhvr>
                                        <p:cTn id="168" dur="500" fill="hold"/>
                                        <p:tgtEl>
                                          <p:spTgt spid="393241"/>
                                        </p:tgtEl>
                                        <p:attrNameLst>
                                          <p:attrName>ppt_w</p:attrName>
                                        </p:attrNameLst>
                                      </p:cBhvr>
                                      <p:tavLst>
                                        <p:tav tm="0">
                                          <p:val>
                                            <p:fltVal val="0"/>
                                          </p:val>
                                        </p:tav>
                                        <p:tav tm="100000">
                                          <p:val>
                                            <p:strVal val="#ppt_w"/>
                                          </p:val>
                                        </p:tav>
                                      </p:tavLst>
                                    </p:anim>
                                    <p:anim calcmode="lin" valueType="num">
                                      <p:cBhvr>
                                        <p:cTn id="169" dur="500" fill="hold"/>
                                        <p:tgtEl>
                                          <p:spTgt spid="393241"/>
                                        </p:tgtEl>
                                        <p:attrNameLst>
                                          <p:attrName>ppt_h</p:attrName>
                                        </p:attrNameLst>
                                      </p:cBhvr>
                                      <p:tavLst>
                                        <p:tav tm="0">
                                          <p:val>
                                            <p:strVal val="#ppt_h"/>
                                          </p:val>
                                        </p:tav>
                                        <p:tav tm="100000">
                                          <p:val>
                                            <p:strVal val="#ppt_h"/>
                                          </p:val>
                                        </p:tav>
                                      </p:tavLst>
                                    </p:anim>
                                  </p:childTnLst>
                                </p:cTn>
                              </p:par>
                            </p:childTnLst>
                          </p:cTn>
                        </p:par>
                      </p:childTnLst>
                    </p:cTn>
                  </p:par>
                  <p:par>
                    <p:cTn id="170" fill="hold">
                      <p:stCondLst>
                        <p:cond delay="indefinite"/>
                      </p:stCondLst>
                      <p:childTnLst>
                        <p:par>
                          <p:cTn id="171" fill="hold">
                            <p:stCondLst>
                              <p:cond delay="0"/>
                            </p:stCondLst>
                            <p:childTnLst>
                              <p:par>
                                <p:cTn id="172" presetID="17" presetClass="entr" presetSubtype="10" fill="hold" grpId="0" nodeType="clickEffect">
                                  <p:stCondLst>
                                    <p:cond delay="0"/>
                                  </p:stCondLst>
                                  <p:childTnLst>
                                    <p:set>
                                      <p:cBhvr>
                                        <p:cTn id="173" dur="1" fill="hold">
                                          <p:stCondLst>
                                            <p:cond delay="0"/>
                                          </p:stCondLst>
                                        </p:cTn>
                                        <p:tgtEl>
                                          <p:spTgt spid="393242"/>
                                        </p:tgtEl>
                                        <p:attrNameLst>
                                          <p:attrName>style.visibility</p:attrName>
                                        </p:attrNameLst>
                                      </p:cBhvr>
                                      <p:to>
                                        <p:strVal val="visible"/>
                                      </p:to>
                                    </p:set>
                                    <p:anim calcmode="lin" valueType="num">
                                      <p:cBhvr>
                                        <p:cTn id="174" dur="500" fill="hold"/>
                                        <p:tgtEl>
                                          <p:spTgt spid="393242"/>
                                        </p:tgtEl>
                                        <p:attrNameLst>
                                          <p:attrName>ppt_w</p:attrName>
                                        </p:attrNameLst>
                                      </p:cBhvr>
                                      <p:tavLst>
                                        <p:tav tm="0">
                                          <p:val>
                                            <p:fltVal val="0"/>
                                          </p:val>
                                        </p:tav>
                                        <p:tav tm="100000">
                                          <p:val>
                                            <p:strVal val="#ppt_w"/>
                                          </p:val>
                                        </p:tav>
                                      </p:tavLst>
                                    </p:anim>
                                    <p:anim calcmode="lin" valueType="num">
                                      <p:cBhvr>
                                        <p:cTn id="175" dur="500" fill="hold"/>
                                        <p:tgtEl>
                                          <p:spTgt spid="393242"/>
                                        </p:tgtEl>
                                        <p:attrNameLst>
                                          <p:attrName>ppt_h</p:attrName>
                                        </p:attrNameLst>
                                      </p:cBhvr>
                                      <p:tavLst>
                                        <p:tav tm="0">
                                          <p:val>
                                            <p:strVal val="#ppt_h"/>
                                          </p:val>
                                        </p:tav>
                                        <p:tav tm="100000">
                                          <p:val>
                                            <p:strVal val="#ppt_h"/>
                                          </p:val>
                                        </p:tav>
                                      </p:tavLst>
                                    </p:anim>
                                  </p:childTnLst>
                                </p:cTn>
                              </p:par>
                            </p:childTnLst>
                          </p:cTn>
                        </p:par>
                      </p:childTnLst>
                    </p:cTn>
                  </p:par>
                  <p:par>
                    <p:cTn id="176" fill="hold">
                      <p:stCondLst>
                        <p:cond delay="indefinite"/>
                      </p:stCondLst>
                      <p:childTnLst>
                        <p:par>
                          <p:cTn id="177" fill="hold">
                            <p:stCondLst>
                              <p:cond delay="0"/>
                            </p:stCondLst>
                            <p:childTnLst>
                              <p:par>
                                <p:cTn id="178" presetID="3" presetClass="entr" presetSubtype="10" fill="hold" grpId="0" nodeType="clickEffect">
                                  <p:stCondLst>
                                    <p:cond delay="0"/>
                                  </p:stCondLst>
                                  <p:childTnLst>
                                    <p:set>
                                      <p:cBhvr>
                                        <p:cTn id="179" dur="1" fill="hold">
                                          <p:stCondLst>
                                            <p:cond delay="0"/>
                                          </p:stCondLst>
                                        </p:cTn>
                                        <p:tgtEl>
                                          <p:spTgt spid="393243"/>
                                        </p:tgtEl>
                                        <p:attrNameLst>
                                          <p:attrName>style.visibility</p:attrName>
                                        </p:attrNameLst>
                                      </p:cBhvr>
                                      <p:to>
                                        <p:strVal val="visible"/>
                                      </p:to>
                                    </p:set>
                                    <p:animEffect transition="in" filter="blinds(horizontal)">
                                      <p:cBhvr>
                                        <p:cTn id="180" dur="500"/>
                                        <p:tgtEl>
                                          <p:spTgt spid="393243"/>
                                        </p:tgtEl>
                                      </p:cBhvr>
                                    </p:animEffect>
                                  </p:childTnLst>
                                </p:cTn>
                              </p:par>
                              <p:par>
                                <p:cTn id="181" presetID="3" presetClass="entr" presetSubtype="10" fill="hold" grpId="0" nodeType="withEffect">
                                  <p:stCondLst>
                                    <p:cond delay="0"/>
                                  </p:stCondLst>
                                  <p:childTnLst>
                                    <p:set>
                                      <p:cBhvr>
                                        <p:cTn id="182" dur="1" fill="hold">
                                          <p:stCondLst>
                                            <p:cond delay="0"/>
                                          </p:stCondLst>
                                        </p:cTn>
                                        <p:tgtEl>
                                          <p:spTgt spid="393244"/>
                                        </p:tgtEl>
                                        <p:attrNameLst>
                                          <p:attrName>style.visibility</p:attrName>
                                        </p:attrNameLst>
                                      </p:cBhvr>
                                      <p:to>
                                        <p:strVal val="visible"/>
                                      </p:to>
                                    </p:set>
                                    <p:animEffect transition="in" filter="blinds(horizontal)">
                                      <p:cBhvr>
                                        <p:cTn id="183" dur="500"/>
                                        <p:tgtEl>
                                          <p:spTgt spid="393244"/>
                                        </p:tgtEl>
                                      </p:cBhvr>
                                    </p:animEffect>
                                  </p:childTnLst>
                                </p:cTn>
                              </p:par>
                              <p:par>
                                <p:cTn id="184" presetID="3" presetClass="entr" presetSubtype="10" fill="hold" grpId="0" nodeType="withEffect">
                                  <p:stCondLst>
                                    <p:cond delay="0"/>
                                  </p:stCondLst>
                                  <p:childTnLst>
                                    <p:set>
                                      <p:cBhvr>
                                        <p:cTn id="185" dur="1" fill="hold">
                                          <p:stCondLst>
                                            <p:cond delay="0"/>
                                          </p:stCondLst>
                                        </p:cTn>
                                        <p:tgtEl>
                                          <p:spTgt spid="393245"/>
                                        </p:tgtEl>
                                        <p:attrNameLst>
                                          <p:attrName>style.visibility</p:attrName>
                                        </p:attrNameLst>
                                      </p:cBhvr>
                                      <p:to>
                                        <p:strVal val="visible"/>
                                      </p:to>
                                    </p:set>
                                    <p:animEffect transition="in" filter="blinds(horizontal)">
                                      <p:cBhvr>
                                        <p:cTn id="186" dur="500"/>
                                        <p:tgtEl>
                                          <p:spTgt spid="393245"/>
                                        </p:tgtEl>
                                      </p:cBhvr>
                                    </p:animEffect>
                                  </p:childTnLst>
                                </p:cTn>
                              </p:par>
                            </p:childTnLst>
                          </p:cTn>
                        </p:par>
                      </p:childTnLst>
                    </p:cTn>
                  </p:par>
                  <p:par>
                    <p:cTn id="187" fill="hold">
                      <p:stCondLst>
                        <p:cond delay="indefinite"/>
                      </p:stCondLst>
                      <p:childTnLst>
                        <p:par>
                          <p:cTn id="188" fill="hold">
                            <p:stCondLst>
                              <p:cond delay="0"/>
                            </p:stCondLst>
                            <p:childTnLst>
                              <p:par>
                                <p:cTn id="189" presetID="17" presetClass="entr" presetSubtype="10" fill="hold" grpId="0" nodeType="clickEffect">
                                  <p:stCondLst>
                                    <p:cond delay="0"/>
                                  </p:stCondLst>
                                  <p:childTnLst>
                                    <p:set>
                                      <p:cBhvr>
                                        <p:cTn id="190" dur="1" fill="hold">
                                          <p:stCondLst>
                                            <p:cond delay="0"/>
                                          </p:stCondLst>
                                        </p:cTn>
                                        <p:tgtEl>
                                          <p:spTgt spid="393246"/>
                                        </p:tgtEl>
                                        <p:attrNameLst>
                                          <p:attrName>style.visibility</p:attrName>
                                        </p:attrNameLst>
                                      </p:cBhvr>
                                      <p:to>
                                        <p:strVal val="visible"/>
                                      </p:to>
                                    </p:set>
                                    <p:anim calcmode="lin" valueType="num">
                                      <p:cBhvr>
                                        <p:cTn id="191" dur="500" fill="hold"/>
                                        <p:tgtEl>
                                          <p:spTgt spid="393246"/>
                                        </p:tgtEl>
                                        <p:attrNameLst>
                                          <p:attrName>ppt_w</p:attrName>
                                        </p:attrNameLst>
                                      </p:cBhvr>
                                      <p:tavLst>
                                        <p:tav tm="0">
                                          <p:val>
                                            <p:fltVal val="0"/>
                                          </p:val>
                                        </p:tav>
                                        <p:tav tm="100000">
                                          <p:val>
                                            <p:strVal val="#ppt_w"/>
                                          </p:val>
                                        </p:tav>
                                      </p:tavLst>
                                    </p:anim>
                                    <p:anim calcmode="lin" valueType="num">
                                      <p:cBhvr>
                                        <p:cTn id="192" dur="500" fill="hold"/>
                                        <p:tgtEl>
                                          <p:spTgt spid="393246"/>
                                        </p:tgtEl>
                                        <p:attrNameLst>
                                          <p:attrName>ppt_h</p:attrName>
                                        </p:attrNameLst>
                                      </p:cBhvr>
                                      <p:tavLst>
                                        <p:tav tm="0">
                                          <p:val>
                                            <p:strVal val="#ppt_h"/>
                                          </p:val>
                                        </p:tav>
                                        <p:tav tm="100000">
                                          <p:val>
                                            <p:strVal val="#ppt_h"/>
                                          </p:val>
                                        </p:tav>
                                      </p:tavLst>
                                    </p:anim>
                                  </p:childTnLst>
                                </p:cTn>
                              </p:par>
                            </p:childTnLst>
                          </p:cTn>
                        </p:par>
                      </p:childTnLst>
                    </p:cTn>
                  </p:par>
                  <p:par>
                    <p:cTn id="193" fill="hold">
                      <p:stCondLst>
                        <p:cond delay="indefinite"/>
                      </p:stCondLst>
                      <p:childTnLst>
                        <p:par>
                          <p:cTn id="194" fill="hold">
                            <p:stCondLst>
                              <p:cond delay="0"/>
                            </p:stCondLst>
                            <p:childTnLst>
                              <p:par>
                                <p:cTn id="195" presetID="17" presetClass="entr" presetSubtype="10" fill="hold" grpId="0" nodeType="clickEffect">
                                  <p:stCondLst>
                                    <p:cond delay="0"/>
                                  </p:stCondLst>
                                  <p:childTnLst>
                                    <p:set>
                                      <p:cBhvr>
                                        <p:cTn id="196" dur="1" fill="hold">
                                          <p:stCondLst>
                                            <p:cond delay="0"/>
                                          </p:stCondLst>
                                        </p:cTn>
                                        <p:tgtEl>
                                          <p:spTgt spid="393247"/>
                                        </p:tgtEl>
                                        <p:attrNameLst>
                                          <p:attrName>style.visibility</p:attrName>
                                        </p:attrNameLst>
                                      </p:cBhvr>
                                      <p:to>
                                        <p:strVal val="visible"/>
                                      </p:to>
                                    </p:set>
                                    <p:anim calcmode="lin" valueType="num">
                                      <p:cBhvr>
                                        <p:cTn id="197" dur="500" fill="hold"/>
                                        <p:tgtEl>
                                          <p:spTgt spid="393247"/>
                                        </p:tgtEl>
                                        <p:attrNameLst>
                                          <p:attrName>ppt_w</p:attrName>
                                        </p:attrNameLst>
                                      </p:cBhvr>
                                      <p:tavLst>
                                        <p:tav tm="0">
                                          <p:val>
                                            <p:fltVal val="0"/>
                                          </p:val>
                                        </p:tav>
                                        <p:tav tm="100000">
                                          <p:val>
                                            <p:strVal val="#ppt_w"/>
                                          </p:val>
                                        </p:tav>
                                      </p:tavLst>
                                    </p:anim>
                                    <p:anim calcmode="lin" valueType="num">
                                      <p:cBhvr>
                                        <p:cTn id="198" dur="500" fill="hold"/>
                                        <p:tgtEl>
                                          <p:spTgt spid="393247"/>
                                        </p:tgtEl>
                                        <p:attrNameLst>
                                          <p:attrName>ppt_h</p:attrName>
                                        </p:attrNameLst>
                                      </p:cBhvr>
                                      <p:tavLst>
                                        <p:tav tm="0">
                                          <p:val>
                                            <p:strVal val="#ppt_h"/>
                                          </p:val>
                                        </p:tav>
                                        <p:tav tm="100000">
                                          <p:val>
                                            <p:strVal val="#ppt_h"/>
                                          </p:val>
                                        </p:tav>
                                      </p:tavLst>
                                    </p:anim>
                                  </p:childTnLst>
                                </p:cTn>
                              </p:par>
                            </p:childTnLst>
                          </p:cTn>
                        </p:par>
                      </p:childTnLst>
                    </p:cTn>
                  </p:par>
                  <p:par>
                    <p:cTn id="199" fill="hold">
                      <p:stCondLst>
                        <p:cond delay="indefinite"/>
                      </p:stCondLst>
                      <p:childTnLst>
                        <p:par>
                          <p:cTn id="200" fill="hold">
                            <p:stCondLst>
                              <p:cond delay="0"/>
                            </p:stCondLst>
                            <p:childTnLst>
                              <p:par>
                                <p:cTn id="201" presetID="51" presetClass="entr" presetSubtype="0" fill="hold" grpId="0" nodeType="clickEffect">
                                  <p:stCondLst>
                                    <p:cond delay="0"/>
                                  </p:stCondLst>
                                  <p:childTnLst>
                                    <p:set>
                                      <p:cBhvr>
                                        <p:cTn id="202" dur="1" fill="hold">
                                          <p:stCondLst>
                                            <p:cond delay="0"/>
                                          </p:stCondLst>
                                        </p:cTn>
                                        <p:tgtEl>
                                          <p:spTgt spid="393248"/>
                                        </p:tgtEl>
                                        <p:attrNameLst>
                                          <p:attrName>style.visibility</p:attrName>
                                        </p:attrNameLst>
                                      </p:cBhvr>
                                      <p:to>
                                        <p:strVal val="visible"/>
                                      </p:to>
                                    </p:set>
                                    <p:animEffect transition="in" filter="fade">
                                      <p:cBhvr>
                                        <p:cTn id="203" dur="192" decel="100000"/>
                                        <p:tgtEl>
                                          <p:spTgt spid="393248"/>
                                        </p:tgtEl>
                                      </p:cBhvr>
                                    </p:animEffect>
                                    <p:animScale>
                                      <p:cBhvr>
                                        <p:cTn id="204" dur="192" decel="100000"/>
                                        <p:tgtEl>
                                          <p:spTgt spid="393248"/>
                                        </p:tgtEl>
                                      </p:cBhvr>
                                      <p:from x="10000" y="10000"/>
                                      <p:to x="200000" y="450000"/>
                                    </p:animScale>
                                    <p:animScale>
                                      <p:cBhvr>
                                        <p:cTn id="205" dur="308" accel="100000" fill="hold">
                                          <p:stCondLst>
                                            <p:cond delay="192"/>
                                          </p:stCondLst>
                                        </p:cTn>
                                        <p:tgtEl>
                                          <p:spTgt spid="393248"/>
                                        </p:tgtEl>
                                      </p:cBhvr>
                                      <p:from x="200000" y="450000"/>
                                      <p:to x="100000" y="100000"/>
                                    </p:animScale>
                                    <p:set>
                                      <p:cBhvr>
                                        <p:cTn id="206" dur="192" fill="hold"/>
                                        <p:tgtEl>
                                          <p:spTgt spid="393248"/>
                                        </p:tgtEl>
                                        <p:attrNameLst>
                                          <p:attrName>ppt_x</p:attrName>
                                        </p:attrNameLst>
                                      </p:cBhvr>
                                      <p:to>
                                        <p:strVal val="(0.5)"/>
                                      </p:to>
                                    </p:set>
                                    <p:anim from="(0.5)" to="(#ppt_x)" calcmode="lin" valueType="num">
                                      <p:cBhvr>
                                        <p:cTn id="207" dur="308" accel="100000" fill="hold">
                                          <p:stCondLst>
                                            <p:cond delay="192"/>
                                          </p:stCondLst>
                                        </p:cTn>
                                        <p:tgtEl>
                                          <p:spTgt spid="393248"/>
                                        </p:tgtEl>
                                        <p:attrNameLst>
                                          <p:attrName>ppt_x</p:attrName>
                                        </p:attrNameLst>
                                      </p:cBhvr>
                                    </p:anim>
                                    <p:set>
                                      <p:cBhvr>
                                        <p:cTn id="208" dur="192" fill="hold"/>
                                        <p:tgtEl>
                                          <p:spTgt spid="393248"/>
                                        </p:tgtEl>
                                        <p:attrNameLst>
                                          <p:attrName>ppt_y</p:attrName>
                                        </p:attrNameLst>
                                      </p:cBhvr>
                                      <p:to>
                                        <p:strVal val="(#ppt_y+0.4)"/>
                                      </p:to>
                                    </p:set>
                                    <p:anim from="(#ppt_y+0.4)" to="(#ppt_y)" calcmode="lin" valueType="num">
                                      <p:cBhvr>
                                        <p:cTn id="209" dur="308" accel="100000" fill="hold">
                                          <p:stCondLst>
                                            <p:cond delay="192"/>
                                          </p:stCondLst>
                                        </p:cTn>
                                        <p:tgtEl>
                                          <p:spTgt spid="393248"/>
                                        </p:tgtEl>
                                        <p:attrNameLst>
                                          <p:attrName>ppt_y</p:attrName>
                                        </p:attrNameLst>
                                      </p:cBhvr>
                                    </p:anim>
                                  </p:childTnLst>
                                </p:cTn>
                              </p:par>
                              <p:par>
                                <p:cTn id="210" presetID="17" presetClass="entr" presetSubtype="10" fill="hold" grpId="0" nodeType="withEffect">
                                  <p:stCondLst>
                                    <p:cond delay="0"/>
                                  </p:stCondLst>
                                  <p:childTnLst>
                                    <p:set>
                                      <p:cBhvr>
                                        <p:cTn id="211" dur="1" fill="hold">
                                          <p:stCondLst>
                                            <p:cond delay="0"/>
                                          </p:stCondLst>
                                        </p:cTn>
                                        <p:tgtEl>
                                          <p:spTgt spid="393251"/>
                                        </p:tgtEl>
                                        <p:attrNameLst>
                                          <p:attrName>style.visibility</p:attrName>
                                        </p:attrNameLst>
                                      </p:cBhvr>
                                      <p:to>
                                        <p:strVal val="visible"/>
                                      </p:to>
                                    </p:set>
                                    <p:anim calcmode="lin" valueType="num">
                                      <p:cBhvr>
                                        <p:cTn id="212" dur="500" fill="hold"/>
                                        <p:tgtEl>
                                          <p:spTgt spid="393251"/>
                                        </p:tgtEl>
                                        <p:attrNameLst>
                                          <p:attrName>ppt_w</p:attrName>
                                        </p:attrNameLst>
                                      </p:cBhvr>
                                      <p:tavLst>
                                        <p:tav tm="0">
                                          <p:val>
                                            <p:fltVal val="0"/>
                                          </p:val>
                                        </p:tav>
                                        <p:tav tm="100000">
                                          <p:val>
                                            <p:strVal val="#ppt_w"/>
                                          </p:val>
                                        </p:tav>
                                      </p:tavLst>
                                    </p:anim>
                                    <p:anim calcmode="lin" valueType="num">
                                      <p:cBhvr>
                                        <p:cTn id="213" dur="500" fill="hold"/>
                                        <p:tgtEl>
                                          <p:spTgt spid="393251"/>
                                        </p:tgtEl>
                                        <p:attrNameLst>
                                          <p:attrName>ppt_h</p:attrName>
                                        </p:attrNameLst>
                                      </p:cBhvr>
                                      <p:tavLst>
                                        <p:tav tm="0">
                                          <p:val>
                                            <p:strVal val="#ppt_h"/>
                                          </p:val>
                                        </p:tav>
                                        <p:tav tm="100000">
                                          <p:val>
                                            <p:strVal val="#ppt_h"/>
                                          </p:val>
                                        </p:tav>
                                      </p:tavLst>
                                    </p:anim>
                                  </p:childTnLst>
                                </p:cTn>
                              </p:par>
                              <p:par>
                                <p:cTn id="214" presetID="3" presetClass="entr" presetSubtype="10" fill="hold" grpId="1" nodeType="withEffect">
                                  <p:stCondLst>
                                    <p:cond delay="0"/>
                                  </p:stCondLst>
                                  <p:childTnLst>
                                    <p:set>
                                      <p:cBhvr>
                                        <p:cTn id="215" dur="1" fill="hold">
                                          <p:stCondLst>
                                            <p:cond delay="0"/>
                                          </p:stCondLst>
                                        </p:cTn>
                                        <p:tgtEl>
                                          <p:spTgt spid="393248"/>
                                        </p:tgtEl>
                                        <p:attrNameLst>
                                          <p:attrName>style.visibility</p:attrName>
                                        </p:attrNameLst>
                                      </p:cBhvr>
                                      <p:to>
                                        <p:strVal val="visible"/>
                                      </p:to>
                                    </p:set>
                                    <p:animEffect transition="in" filter="blinds(horizontal)">
                                      <p:cBhvr>
                                        <p:cTn id="216" dur="500"/>
                                        <p:tgtEl>
                                          <p:spTgt spid="393248"/>
                                        </p:tgtEl>
                                      </p:cBhvr>
                                    </p:animEffect>
                                  </p:childTnLst>
                                </p:cTn>
                              </p:par>
                              <p:par>
                                <p:cTn id="217" presetID="51" presetClass="entr" presetSubtype="0" fill="hold" grpId="0" nodeType="withEffect">
                                  <p:stCondLst>
                                    <p:cond delay="0"/>
                                  </p:stCondLst>
                                  <p:childTnLst>
                                    <p:set>
                                      <p:cBhvr>
                                        <p:cTn id="218" dur="1" fill="hold">
                                          <p:stCondLst>
                                            <p:cond delay="0"/>
                                          </p:stCondLst>
                                        </p:cTn>
                                        <p:tgtEl>
                                          <p:spTgt spid="393249"/>
                                        </p:tgtEl>
                                        <p:attrNameLst>
                                          <p:attrName>style.visibility</p:attrName>
                                        </p:attrNameLst>
                                      </p:cBhvr>
                                      <p:to>
                                        <p:strVal val="visible"/>
                                      </p:to>
                                    </p:set>
                                    <p:animEffect transition="in" filter="fade">
                                      <p:cBhvr>
                                        <p:cTn id="219" dur="192" decel="100000"/>
                                        <p:tgtEl>
                                          <p:spTgt spid="393249"/>
                                        </p:tgtEl>
                                      </p:cBhvr>
                                    </p:animEffect>
                                    <p:animScale>
                                      <p:cBhvr>
                                        <p:cTn id="220" dur="192" decel="100000"/>
                                        <p:tgtEl>
                                          <p:spTgt spid="393249"/>
                                        </p:tgtEl>
                                      </p:cBhvr>
                                      <p:from x="10000" y="10000"/>
                                      <p:to x="200000" y="450000"/>
                                    </p:animScale>
                                    <p:animScale>
                                      <p:cBhvr>
                                        <p:cTn id="221" dur="308" accel="100000" fill="hold">
                                          <p:stCondLst>
                                            <p:cond delay="192"/>
                                          </p:stCondLst>
                                        </p:cTn>
                                        <p:tgtEl>
                                          <p:spTgt spid="393249"/>
                                        </p:tgtEl>
                                      </p:cBhvr>
                                      <p:from x="200000" y="450000"/>
                                      <p:to x="100000" y="100000"/>
                                    </p:animScale>
                                    <p:set>
                                      <p:cBhvr>
                                        <p:cTn id="222" dur="192" fill="hold"/>
                                        <p:tgtEl>
                                          <p:spTgt spid="393249"/>
                                        </p:tgtEl>
                                        <p:attrNameLst>
                                          <p:attrName>ppt_x</p:attrName>
                                        </p:attrNameLst>
                                      </p:cBhvr>
                                      <p:to>
                                        <p:strVal val="(0.5)"/>
                                      </p:to>
                                    </p:set>
                                    <p:anim from="(0.5)" to="(#ppt_x)" calcmode="lin" valueType="num">
                                      <p:cBhvr>
                                        <p:cTn id="223" dur="308" accel="100000" fill="hold">
                                          <p:stCondLst>
                                            <p:cond delay="192"/>
                                          </p:stCondLst>
                                        </p:cTn>
                                        <p:tgtEl>
                                          <p:spTgt spid="393249"/>
                                        </p:tgtEl>
                                        <p:attrNameLst>
                                          <p:attrName>ppt_x</p:attrName>
                                        </p:attrNameLst>
                                      </p:cBhvr>
                                    </p:anim>
                                    <p:set>
                                      <p:cBhvr>
                                        <p:cTn id="224" dur="192" fill="hold"/>
                                        <p:tgtEl>
                                          <p:spTgt spid="393249"/>
                                        </p:tgtEl>
                                        <p:attrNameLst>
                                          <p:attrName>ppt_y</p:attrName>
                                        </p:attrNameLst>
                                      </p:cBhvr>
                                      <p:to>
                                        <p:strVal val="(#ppt_y+0.4)"/>
                                      </p:to>
                                    </p:set>
                                    <p:anim from="(#ppt_y+0.4)" to="(#ppt_y)" calcmode="lin" valueType="num">
                                      <p:cBhvr>
                                        <p:cTn id="225" dur="308" accel="100000" fill="hold">
                                          <p:stCondLst>
                                            <p:cond delay="192"/>
                                          </p:stCondLst>
                                        </p:cTn>
                                        <p:tgtEl>
                                          <p:spTgt spid="393249"/>
                                        </p:tgtEl>
                                        <p:attrNameLst>
                                          <p:attrName>ppt_y</p:attrName>
                                        </p:attrNameLst>
                                      </p:cBhvr>
                                    </p:anim>
                                  </p:childTnLst>
                                </p:cTn>
                              </p:par>
                            </p:childTnLst>
                          </p:cTn>
                        </p:par>
                      </p:childTnLst>
                    </p:cTn>
                  </p:par>
                  <p:par>
                    <p:cTn id="226" fill="hold">
                      <p:stCondLst>
                        <p:cond delay="indefinite"/>
                      </p:stCondLst>
                      <p:childTnLst>
                        <p:par>
                          <p:cTn id="227" fill="hold">
                            <p:stCondLst>
                              <p:cond delay="0"/>
                            </p:stCondLst>
                            <p:childTnLst>
                              <p:par>
                                <p:cTn id="228" presetID="51" presetClass="entr" presetSubtype="0" fill="hold" grpId="0" nodeType="clickEffect">
                                  <p:stCondLst>
                                    <p:cond delay="0"/>
                                  </p:stCondLst>
                                  <p:childTnLst>
                                    <p:set>
                                      <p:cBhvr>
                                        <p:cTn id="229" dur="1" fill="hold">
                                          <p:stCondLst>
                                            <p:cond delay="0"/>
                                          </p:stCondLst>
                                        </p:cTn>
                                        <p:tgtEl>
                                          <p:spTgt spid="393250"/>
                                        </p:tgtEl>
                                        <p:attrNameLst>
                                          <p:attrName>style.visibility</p:attrName>
                                        </p:attrNameLst>
                                      </p:cBhvr>
                                      <p:to>
                                        <p:strVal val="visible"/>
                                      </p:to>
                                    </p:set>
                                    <p:animEffect transition="in" filter="fade">
                                      <p:cBhvr>
                                        <p:cTn id="230" dur="192" decel="100000"/>
                                        <p:tgtEl>
                                          <p:spTgt spid="393250"/>
                                        </p:tgtEl>
                                      </p:cBhvr>
                                    </p:animEffect>
                                    <p:animScale>
                                      <p:cBhvr>
                                        <p:cTn id="231" dur="192" decel="100000"/>
                                        <p:tgtEl>
                                          <p:spTgt spid="393250"/>
                                        </p:tgtEl>
                                      </p:cBhvr>
                                      <p:from x="10000" y="10000"/>
                                      <p:to x="200000" y="450000"/>
                                    </p:animScale>
                                    <p:animScale>
                                      <p:cBhvr>
                                        <p:cTn id="232" dur="308" accel="100000" fill="hold">
                                          <p:stCondLst>
                                            <p:cond delay="192"/>
                                          </p:stCondLst>
                                        </p:cTn>
                                        <p:tgtEl>
                                          <p:spTgt spid="393250"/>
                                        </p:tgtEl>
                                      </p:cBhvr>
                                      <p:from x="200000" y="450000"/>
                                      <p:to x="100000" y="100000"/>
                                    </p:animScale>
                                    <p:set>
                                      <p:cBhvr>
                                        <p:cTn id="233" dur="192" fill="hold"/>
                                        <p:tgtEl>
                                          <p:spTgt spid="393250"/>
                                        </p:tgtEl>
                                        <p:attrNameLst>
                                          <p:attrName>ppt_x</p:attrName>
                                        </p:attrNameLst>
                                      </p:cBhvr>
                                      <p:to>
                                        <p:strVal val="(0.5)"/>
                                      </p:to>
                                    </p:set>
                                    <p:anim from="(0.5)" to="(#ppt_x)" calcmode="lin" valueType="num">
                                      <p:cBhvr>
                                        <p:cTn id="234" dur="308" accel="100000" fill="hold">
                                          <p:stCondLst>
                                            <p:cond delay="192"/>
                                          </p:stCondLst>
                                        </p:cTn>
                                        <p:tgtEl>
                                          <p:spTgt spid="393250"/>
                                        </p:tgtEl>
                                        <p:attrNameLst>
                                          <p:attrName>ppt_x</p:attrName>
                                        </p:attrNameLst>
                                      </p:cBhvr>
                                    </p:anim>
                                    <p:set>
                                      <p:cBhvr>
                                        <p:cTn id="235" dur="192" fill="hold"/>
                                        <p:tgtEl>
                                          <p:spTgt spid="393250"/>
                                        </p:tgtEl>
                                        <p:attrNameLst>
                                          <p:attrName>ppt_y</p:attrName>
                                        </p:attrNameLst>
                                      </p:cBhvr>
                                      <p:to>
                                        <p:strVal val="(#ppt_y+0.4)"/>
                                      </p:to>
                                    </p:set>
                                    <p:anim from="(#ppt_y+0.4)" to="(#ppt_y)" calcmode="lin" valueType="num">
                                      <p:cBhvr>
                                        <p:cTn id="236" dur="308" accel="100000" fill="hold">
                                          <p:stCondLst>
                                            <p:cond delay="192"/>
                                          </p:stCondLst>
                                        </p:cTn>
                                        <p:tgtEl>
                                          <p:spTgt spid="39325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19" grpId="0"/>
      <p:bldP spid="393220" grpId="0" animBg="1"/>
      <p:bldP spid="393221" grpId="0"/>
      <p:bldP spid="393222" grpId="0" animBg="1"/>
      <p:bldP spid="393223" grpId="0" animBg="1"/>
      <p:bldP spid="393224" grpId="0"/>
      <p:bldP spid="393225" grpId="0" animBg="1"/>
      <p:bldP spid="393226" grpId="0" animBg="1"/>
      <p:bldP spid="393227" grpId="0"/>
      <p:bldP spid="393228" grpId="0" animBg="1"/>
      <p:bldP spid="393229" grpId="0" animBg="1"/>
      <p:bldP spid="393230" grpId="0"/>
      <p:bldP spid="393231" grpId="0"/>
      <p:bldP spid="393232" grpId="0" animBg="1"/>
      <p:bldP spid="393233" grpId="0"/>
      <p:bldP spid="393233" grpId="1"/>
      <p:bldP spid="393234" grpId="0" animBg="1"/>
      <p:bldP spid="393235" grpId="0"/>
      <p:bldP spid="393235" grpId="1"/>
      <p:bldP spid="393236" grpId="0"/>
      <p:bldP spid="393237" grpId="0" animBg="1"/>
      <p:bldP spid="393238" grpId="0"/>
      <p:bldP spid="393238" grpId="1"/>
      <p:bldP spid="393239" grpId="0"/>
      <p:bldP spid="393240" grpId="0" animBg="1"/>
      <p:bldP spid="393241" grpId="0" animBg="1"/>
      <p:bldP spid="393242" grpId="0" animBg="1"/>
      <p:bldP spid="393243" grpId="0"/>
      <p:bldP spid="393244" grpId="0"/>
      <p:bldP spid="393245" grpId="0"/>
      <p:bldP spid="393246" grpId="0" animBg="1"/>
      <p:bldP spid="393247" grpId="0" animBg="1"/>
      <p:bldP spid="393248" grpId="0"/>
      <p:bldP spid="393248" grpId="1"/>
      <p:bldP spid="393249" grpId="0"/>
      <p:bldP spid="393250" grpId="0"/>
      <p:bldP spid="3932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gnesium Burning in Oxyge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57200" y="1857375"/>
            <a:ext cx="7620000" cy="4286250"/>
          </a:xfrm>
        </p:spPr>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latin typeface="+mj-lt"/>
              </a:rPr>
              <a:t>واکنش پذیری زیاد اکسیژن سبب می شود تا عنصرهای فلزی و نافلزی در شرایط مناسب بسوزند .</a:t>
            </a:r>
            <a:endParaRPr lang="en-US" sz="2400" dirty="0">
              <a:latin typeface="+mj-lt"/>
            </a:endParaRPr>
          </a:p>
        </p:txBody>
      </p:sp>
    </p:spTree>
    <p:extLst>
      <p:ext uri="{BB962C8B-B14F-4D97-AF65-F5344CB8AC3E}">
        <p14:creationId xmlns:p14="http://schemas.microsoft.com/office/powerpoint/2010/main" val="11109784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latin typeface="+mj-lt"/>
              </a:rPr>
              <a:t>واکنش پذیری زیاد اکسیژن سبب می شود تا عنصرهای فلزی و نافلزی در شرایط مناسب بسوزند .</a:t>
            </a:r>
            <a:endParaRPr lang="en-US" sz="2400" dirty="0">
              <a:latin typeface="+mj-lt"/>
            </a:endParaRPr>
          </a:p>
        </p:txBody>
      </p:sp>
      <p:pic>
        <p:nvPicPr>
          <p:cNvPr id="6" name="Sokhtanal-1">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57200" y="1857375"/>
            <a:ext cx="7620000" cy="4286250"/>
          </a:xfrm>
        </p:spPr>
      </p:pic>
    </p:spTree>
    <p:extLst>
      <p:ext uri="{BB962C8B-B14F-4D97-AF65-F5344CB8AC3E}">
        <p14:creationId xmlns:p14="http://schemas.microsoft.com/office/powerpoint/2010/main" val="2495539645"/>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ulfur in pure oxyge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66800" y="1600200"/>
            <a:ext cx="6400800" cy="4800600"/>
          </a:xfrm>
        </p:spPr>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latin typeface="+mj-lt"/>
              </a:rPr>
              <a:t>واکنش پذیری زیاد اکسیژن سبب می شود تا عنصرهای فلزی و نافلزی در شرایط مناسب بسوزند .</a:t>
            </a:r>
            <a:endParaRPr lang="en-US" sz="2400" dirty="0">
              <a:latin typeface="+mj-lt"/>
            </a:endParaRPr>
          </a:p>
        </p:txBody>
      </p:sp>
    </p:spTree>
    <p:extLst>
      <p:ext uri="{BB962C8B-B14F-4D97-AF65-F5344CB8AC3E}">
        <p14:creationId xmlns:p14="http://schemas.microsoft.com/office/powerpoint/2010/main" val="40383198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smtClean="0">
                <a:solidFill>
                  <a:schemeClr val="tx1"/>
                </a:solidFill>
                <a:latin typeface="Cambria Math" pitchFamily="18" charset="0"/>
                <a:ea typeface="Cambria Math" pitchFamily="18" charset="0"/>
              </a:rPr>
              <a:t>با توجه به این که در زغال سنگ اندکی ترکیبات گوگردی وجود دارد </a:t>
            </a:r>
            <a:br>
              <a:rPr lang="fa-IR" sz="2400" smtClean="0">
                <a:solidFill>
                  <a:schemeClr val="tx1"/>
                </a:solidFill>
                <a:latin typeface="Cambria Math" pitchFamily="18" charset="0"/>
                <a:ea typeface="Cambria Math" pitchFamily="18" charset="0"/>
              </a:rPr>
            </a:br>
            <a:r>
              <a:rPr lang="fa-IR" sz="2400" smtClean="0">
                <a:solidFill>
                  <a:schemeClr val="tx1"/>
                </a:solidFill>
                <a:latin typeface="Cambria Math" pitchFamily="18" charset="0"/>
                <a:ea typeface="Cambria Math" pitchFamily="18" charset="0"/>
              </a:rPr>
              <a:t>به </a:t>
            </a:r>
            <a:r>
              <a:rPr lang="fa-IR" sz="2400" dirty="0" smtClean="0">
                <a:solidFill>
                  <a:schemeClr val="tx1"/>
                </a:solidFill>
                <a:latin typeface="Cambria Math" pitchFamily="18" charset="0"/>
                <a:ea typeface="Cambria Math" pitchFamily="18" charset="0"/>
              </a:rPr>
              <a:t>نظر شما از </a:t>
            </a:r>
            <a:r>
              <a:rPr lang="fa-IR" sz="2400" smtClean="0">
                <a:solidFill>
                  <a:schemeClr val="tx1"/>
                </a:solidFill>
                <a:latin typeface="Cambria Math" pitchFamily="18" charset="0"/>
                <a:ea typeface="Cambria Math" pitchFamily="18" charset="0"/>
              </a:rPr>
              <a:t>سوختن آن چه </a:t>
            </a:r>
            <a:r>
              <a:rPr lang="fa-IR" sz="2400" dirty="0" smtClean="0">
                <a:solidFill>
                  <a:schemeClr val="tx1"/>
                </a:solidFill>
                <a:latin typeface="Cambria Math" pitchFamily="18" charset="0"/>
                <a:ea typeface="Cambria Math" pitchFamily="18" charset="0"/>
              </a:rPr>
              <a:t>موادی تولید می شود ؟</a:t>
            </a:r>
            <a:endParaRPr lang="en-US" sz="2400" dirty="0">
              <a:solidFill>
                <a:schemeClr val="tx1"/>
              </a:solidFill>
              <a:latin typeface="Cambria Math" pitchFamily="18" charset="0"/>
              <a:ea typeface="Cambria Math"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773" y="1676400"/>
            <a:ext cx="7007693"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737" y="1685925"/>
            <a:ext cx="6989763" cy="46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63" y="1676400"/>
            <a:ext cx="6980237"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773" y="1673431"/>
            <a:ext cx="6961187" cy="461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3197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32"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circle(out)">
                                      <p:cBhvr>
                                        <p:cTn id="14" dur="2000"/>
                                        <p:tgtEl>
                                          <p:spTgt spid="6146"/>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152"/>
                                        </p:tgtEl>
                                        <p:attrNameLst>
                                          <p:attrName>style.visibility</p:attrName>
                                        </p:attrNameLst>
                                      </p:cBhvr>
                                      <p:to>
                                        <p:strVal val="visible"/>
                                      </p:to>
                                    </p:set>
                                    <p:animEffect transition="in" filter="wheel(1)">
                                      <p:cBhvr>
                                        <p:cTn id="19" dur="2000"/>
                                        <p:tgtEl>
                                          <p:spTgt spid="6152"/>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6153"/>
                                        </p:tgtEl>
                                        <p:attrNameLst>
                                          <p:attrName>style.visibility</p:attrName>
                                        </p:attrNameLst>
                                      </p:cBhvr>
                                      <p:to>
                                        <p:strVal val="visible"/>
                                      </p:to>
                                    </p:set>
                                    <p:animEffect transition="in" filter="wheel(1)">
                                      <p:cBhvr>
                                        <p:cTn id="24" dur="2000"/>
                                        <p:tgtEl>
                                          <p:spTgt spid="6153"/>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6154"/>
                                        </p:tgtEl>
                                        <p:attrNameLst>
                                          <p:attrName>style.visibility</p:attrName>
                                        </p:attrNameLst>
                                      </p:cBhvr>
                                      <p:to>
                                        <p:strVal val="visible"/>
                                      </p:to>
                                    </p:set>
                                    <p:animEffect transition="in" filter="circle(out)">
                                      <p:cBhvr>
                                        <p:cTn id="29" dur="2000"/>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mbustion of iron in pure oxyge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979922" y="1535041"/>
            <a:ext cx="6487678" cy="4865759"/>
          </a:xfrm>
        </p:spPr>
        <p:style>
          <a:lnRef idx="0">
            <a:schemeClr val="accent4"/>
          </a:lnRef>
          <a:fillRef idx="3">
            <a:schemeClr val="accent4"/>
          </a:fillRef>
          <a:effectRef idx="3">
            <a:schemeClr val="accent4"/>
          </a:effectRef>
          <a:fontRef idx="minor">
            <a:schemeClr val="lt1"/>
          </a:fontRef>
        </p:style>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9922" y="1524000"/>
            <a:ext cx="6511459" cy="4876800"/>
          </a:xfrm>
          <a:prstGeom prst="rect">
            <a:avLst/>
          </a:prstGeom>
          <a:ln/>
        </p:spPr>
        <p:style>
          <a:lnRef idx="0">
            <a:schemeClr val="accent4"/>
          </a:lnRef>
          <a:fillRef idx="3">
            <a:schemeClr val="accent4"/>
          </a:fillRef>
          <a:effectRef idx="3">
            <a:schemeClr val="accent4"/>
          </a:effectRef>
          <a:fontRef idx="minor">
            <a:schemeClr val="lt1"/>
          </a:fontRef>
        </p:style>
      </p:pic>
      <p:sp>
        <p:nvSpPr>
          <p:cNvPr id="4"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cs typeface="0 Compset" pitchFamily="2" charset="-78"/>
              </a:rPr>
              <a:t>به نظر شما چه عواملی باعث شده تا آهن با چنین سرعتی بسوزد ؟</a:t>
            </a:r>
            <a:endParaRPr lang="en-US" sz="2400" dirty="0">
              <a:solidFill>
                <a:schemeClr val="tx1"/>
              </a:solidFill>
              <a:latin typeface="Cambria Math" pitchFamily="18" charset="0"/>
              <a:ea typeface="Cambria Math" pitchFamily="18" charset="0"/>
              <a:cs typeface="0 Compset" pitchFamily="2" charset="-78"/>
            </a:endParaRPr>
          </a:p>
        </p:txBody>
      </p:sp>
    </p:spTree>
    <p:extLst>
      <p:ext uri="{BB962C8B-B14F-4D97-AF65-F5344CB8AC3E}">
        <p14:creationId xmlns:p14="http://schemas.microsoft.com/office/powerpoint/2010/main" val="24412525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wheel(1)">
                                      <p:cBhvr>
                                        <p:cTn id="1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22642">
                <p:cTn id="18" fill="hold" display="0">
                  <p:stCondLst>
                    <p:cond delay="indefinite"/>
                  </p:stCondLst>
                </p:cTn>
                <p:tgtEl>
                  <p:spTgt spid="2"/>
                </p:tgtEl>
              </p:cMediaNode>
            </p:video>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3600" dirty="0" smtClean="0">
                <a:solidFill>
                  <a:schemeClr val="tx1"/>
                </a:solidFill>
                <a:latin typeface="Cambria Math" pitchFamily="18" charset="0"/>
                <a:ea typeface="Cambria Math" pitchFamily="18" charset="0"/>
                <a:cs typeface="0 Compset" pitchFamily="2" charset="-78"/>
              </a:rPr>
              <a:t>معادلۀ  شیمیایی</a:t>
            </a:r>
            <a:endParaRPr lang="en-US" sz="3600" dirty="0">
              <a:solidFill>
                <a:schemeClr val="tx1"/>
              </a:solidFill>
              <a:latin typeface="Cambria Math" pitchFamily="18" charset="0"/>
              <a:ea typeface="Cambria Math" pitchFamily="18" charset="0"/>
              <a:cs typeface="0 Compset"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2338386"/>
            <a:ext cx="8667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362200"/>
            <a:ext cx="4572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2347912"/>
            <a:ext cx="6858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1226" y="2419350"/>
            <a:ext cx="1619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2386010"/>
            <a:ext cx="12287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249019" y="2252662"/>
            <a:ext cx="18002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95425" y="3190875"/>
            <a:ext cx="20955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0825" y="3190875"/>
            <a:ext cx="28575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2200275" y="3215615"/>
            <a:ext cx="1619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162359"/>
            <a:ext cx="8667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81600" y="3209924"/>
            <a:ext cx="48577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2">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477000" y="3146961"/>
            <a:ext cx="146685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90687" y="3429000"/>
            <a:ext cx="276225" cy="233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96830" y="3387100"/>
            <a:ext cx="300037" cy="23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67375" y="3386156"/>
            <a:ext cx="300037" cy="23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6">
            <a:duotone>
              <a:prstClr val="black"/>
              <a:schemeClr val="accent3">
                <a:tint val="45000"/>
                <a:satMod val="400000"/>
              </a:schemeClr>
            </a:duotone>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4975" y="3962400"/>
            <a:ext cx="52959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91701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 calcmode="lin" valueType="num">
                                      <p:cBhvr additive="base">
                                        <p:cTn id="12" dur="500" fill="hold"/>
                                        <p:tgtEl>
                                          <p:spTgt spid="1027"/>
                                        </p:tgtEl>
                                        <p:attrNameLst>
                                          <p:attrName>ppt_x</p:attrName>
                                        </p:attrNameLst>
                                      </p:cBhvr>
                                      <p:tavLst>
                                        <p:tav tm="0">
                                          <p:val>
                                            <p:strVal val="0-#ppt_w/2"/>
                                          </p:val>
                                        </p:tav>
                                        <p:tav tm="100000">
                                          <p:val>
                                            <p:strVal val="#ppt_x"/>
                                          </p:val>
                                        </p:tav>
                                      </p:tavLst>
                                    </p:anim>
                                    <p:anim calcmode="lin" valueType="num">
                                      <p:cBhvr additive="base">
                                        <p:cTn id="13"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9"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additive="base">
                                        <p:cTn id="18" dur="500" fill="hold"/>
                                        <p:tgtEl>
                                          <p:spTgt spid="1028"/>
                                        </p:tgtEl>
                                        <p:attrNameLst>
                                          <p:attrName>ppt_x</p:attrName>
                                        </p:attrNameLst>
                                      </p:cBhvr>
                                      <p:tavLst>
                                        <p:tav tm="0">
                                          <p:val>
                                            <p:strVal val="0-#ppt_w/2"/>
                                          </p:val>
                                        </p:tav>
                                        <p:tav tm="100000">
                                          <p:val>
                                            <p:strVal val="#ppt_x"/>
                                          </p:val>
                                        </p:tav>
                                      </p:tavLst>
                                    </p:anim>
                                    <p:anim calcmode="lin" valueType="num">
                                      <p:cBhvr additive="base">
                                        <p:cTn id="19" dur="500" fill="hold"/>
                                        <p:tgtEl>
                                          <p:spTgt spid="1028"/>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circle(in)">
                                      <p:cBhvr>
                                        <p:cTn id="24" dur="2000"/>
                                        <p:tgtEl>
                                          <p:spTgt spid="102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anim calcmode="lin" valueType="num">
                                      <p:cBhvr additive="base">
                                        <p:cTn id="29" dur="500" fill="hold"/>
                                        <p:tgtEl>
                                          <p:spTgt spid="1026"/>
                                        </p:tgtEl>
                                        <p:attrNameLst>
                                          <p:attrName>ppt_x</p:attrName>
                                        </p:attrNameLst>
                                      </p:cBhvr>
                                      <p:tavLst>
                                        <p:tav tm="0">
                                          <p:val>
                                            <p:strVal val="0-#ppt_w/2"/>
                                          </p:val>
                                        </p:tav>
                                        <p:tav tm="100000">
                                          <p:val>
                                            <p:strVal val="#ppt_x"/>
                                          </p:val>
                                        </p:tav>
                                      </p:tavLst>
                                    </p:anim>
                                    <p:anim calcmode="lin" valueType="num">
                                      <p:cBhvr additive="base">
                                        <p:cTn id="3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30"/>
                                        </p:tgtEl>
                                        <p:attrNameLst>
                                          <p:attrName>style.visibility</p:attrName>
                                        </p:attrNameLst>
                                      </p:cBhvr>
                                      <p:to>
                                        <p:strVal val="visible"/>
                                      </p:to>
                                    </p:set>
                                    <p:animEffect transition="in" filter="fade">
                                      <p:cBhvr>
                                        <p:cTn id="35" dur="1000"/>
                                        <p:tgtEl>
                                          <p:spTgt spid="1030"/>
                                        </p:tgtEl>
                                      </p:cBhvr>
                                    </p:animEffect>
                                    <p:anim calcmode="lin" valueType="num">
                                      <p:cBhvr>
                                        <p:cTn id="36" dur="1000" fill="hold"/>
                                        <p:tgtEl>
                                          <p:spTgt spid="1030"/>
                                        </p:tgtEl>
                                        <p:attrNameLst>
                                          <p:attrName>ppt_x</p:attrName>
                                        </p:attrNameLst>
                                      </p:cBhvr>
                                      <p:tavLst>
                                        <p:tav tm="0">
                                          <p:val>
                                            <p:strVal val="#ppt_x"/>
                                          </p:val>
                                        </p:tav>
                                        <p:tav tm="100000">
                                          <p:val>
                                            <p:strVal val="#ppt_x"/>
                                          </p:val>
                                        </p:tav>
                                      </p:tavLst>
                                    </p:anim>
                                    <p:anim calcmode="lin" valueType="num">
                                      <p:cBhvr>
                                        <p:cTn id="37"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31"/>
                                        </p:tgtEl>
                                        <p:attrNameLst>
                                          <p:attrName>style.visibility</p:attrName>
                                        </p:attrNameLst>
                                      </p:cBhvr>
                                      <p:to>
                                        <p:strVal val="visible"/>
                                      </p:to>
                                    </p:set>
                                    <p:anim calcmode="lin" valueType="num">
                                      <p:cBhvr>
                                        <p:cTn id="42" dur="500" fill="hold"/>
                                        <p:tgtEl>
                                          <p:spTgt spid="1031"/>
                                        </p:tgtEl>
                                        <p:attrNameLst>
                                          <p:attrName>ppt_w</p:attrName>
                                        </p:attrNameLst>
                                      </p:cBhvr>
                                      <p:tavLst>
                                        <p:tav tm="0">
                                          <p:val>
                                            <p:fltVal val="0"/>
                                          </p:val>
                                        </p:tav>
                                        <p:tav tm="100000">
                                          <p:val>
                                            <p:strVal val="#ppt_w"/>
                                          </p:val>
                                        </p:tav>
                                      </p:tavLst>
                                    </p:anim>
                                    <p:anim calcmode="lin" valueType="num">
                                      <p:cBhvr>
                                        <p:cTn id="43" dur="500" fill="hold"/>
                                        <p:tgtEl>
                                          <p:spTgt spid="1031"/>
                                        </p:tgtEl>
                                        <p:attrNameLst>
                                          <p:attrName>ppt_h</p:attrName>
                                        </p:attrNameLst>
                                      </p:cBhvr>
                                      <p:tavLst>
                                        <p:tav tm="0">
                                          <p:val>
                                            <p:fltVal val="0"/>
                                          </p:val>
                                        </p:tav>
                                        <p:tav tm="100000">
                                          <p:val>
                                            <p:strVal val="#ppt_h"/>
                                          </p:val>
                                        </p:tav>
                                      </p:tavLst>
                                    </p:anim>
                                    <p:animEffect transition="in" filter="fade">
                                      <p:cBhvr>
                                        <p:cTn id="44" dur="500"/>
                                        <p:tgtEl>
                                          <p:spTgt spid="103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12" fill="hold" nodeType="clickEffect">
                                  <p:stCondLst>
                                    <p:cond delay="0"/>
                                  </p:stCondLst>
                                  <p:childTnLst>
                                    <p:set>
                                      <p:cBhvr>
                                        <p:cTn id="48" dur="1" fill="hold">
                                          <p:stCondLst>
                                            <p:cond delay="0"/>
                                          </p:stCondLst>
                                        </p:cTn>
                                        <p:tgtEl>
                                          <p:spTgt spid="1032"/>
                                        </p:tgtEl>
                                        <p:attrNameLst>
                                          <p:attrName>style.visibility</p:attrName>
                                        </p:attrNameLst>
                                      </p:cBhvr>
                                      <p:to>
                                        <p:strVal val="visible"/>
                                      </p:to>
                                    </p:set>
                                    <p:anim calcmode="lin" valueType="num">
                                      <p:cBhvr additive="base">
                                        <p:cTn id="49" dur="500" fill="hold"/>
                                        <p:tgtEl>
                                          <p:spTgt spid="1032"/>
                                        </p:tgtEl>
                                        <p:attrNameLst>
                                          <p:attrName>ppt_x</p:attrName>
                                        </p:attrNameLst>
                                      </p:cBhvr>
                                      <p:tavLst>
                                        <p:tav tm="0">
                                          <p:val>
                                            <p:strVal val="0-#ppt_w/2"/>
                                          </p:val>
                                        </p:tav>
                                        <p:tav tm="100000">
                                          <p:val>
                                            <p:strVal val="#ppt_x"/>
                                          </p:val>
                                        </p:tav>
                                      </p:tavLst>
                                    </p:anim>
                                    <p:anim calcmode="lin" valueType="num">
                                      <p:cBhvr additive="base">
                                        <p:cTn id="50"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9" fill="hold" nodeType="clickEffect">
                                  <p:stCondLst>
                                    <p:cond delay="0"/>
                                  </p:stCondLst>
                                  <p:childTnLst>
                                    <p:set>
                                      <p:cBhvr>
                                        <p:cTn id="54" dur="1" fill="hold">
                                          <p:stCondLst>
                                            <p:cond delay="0"/>
                                          </p:stCondLst>
                                        </p:cTn>
                                        <p:tgtEl>
                                          <p:spTgt spid="1033"/>
                                        </p:tgtEl>
                                        <p:attrNameLst>
                                          <p:attrName>style.visibility</p:attrName>
                                        </p:attrNameLst>
                                      </p:cBhvr>
                                      <p:to>
                                        <p:strVal val="visible"/>
                                      </p:to>
                                    </p:set>
                                    <p:anim calcmode="lin" valueType="num">
                                      <p:cBhvr additive="base">
                                        <p:cTn id="55" dur="500" fill="hold"/>
                                        <p:tgtEl>
                                          <p:spTgt spid="1033"/>
                                        </p:tgtEl>
                                        <p:attrNameLst>
                                          <p:attrName>ppt_x</p:attrName>
                                        </p:attrNameLst>
                                      </p:cBhvr>
                                      <p:tavLst>
                                        <p:tav tm="0">
                                          <p:val>
                                            <p:strVal val="0-#ppt_w/2"/>
                                          </p:val>
                                        </p:tav>
                                        <p:tav tm="100000">
                                          <p:val>
                                            <p:strVal val="#ppt_x"/>
                                          </p:val>
                                        </p:tav>
                                      </p:tavLst>
                                    </p:anim>
                                    <p:anim calcmode="lin" valueType="num">
                                      <p:cBhvr additive="base">
                                        <p:cTn id="56" dur="500" fill="hold"/>
                                        <p:tgtEl>
                                          <p:spTgt spid="103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circle(in)">
                                      <p:cBhvr>
                                        <p:cTn id="61" dur="20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0-#ppt_w/2"/>
                                          </p:val>
                                        </p:tav>
                                        <p:tav tm="100000">
                                          <p:val>
                                            <p:strVal val="#ppt_x"/>
                                          </p:val>
                                        </p:tav>
                                      </p:tavLst>
                                    </p:anim>
                                    <p:anim calcmode="lin" valueType="num">
                                      <p:cBhvr additive="base">
                                        <p:cTn id="6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1034"/>
                                        </p:tgtEl>
                                        <p:attrNameLst>
                                          <p:attrName>style.visibility</p:attrName>
                                        </p:attrNameLst>
                                      </p:cBhvr>
                                      <p:to>
                                        <p:strVal val="visible"/>
                                      </p:to>
                                    </p:set>
                                    <p:animEffect transition="in" filter="fade">
                                      <p:cBhvr>
                                        <p:cTn id="72" dur="1000"/>
                                        <p:tgtEl>
                                          <p:spTgt spid="1034"/>
                                        </p:tgtEl>
                                      </p:cBhvr>
                                    </p:animEffect>
                                    <p:anim calcmode="lin" valueType="num">
                                      <p:cBhvr>
                                        <p:cTn id="73" dur="1000" fill="hold"/>
                                        <p:tgtEl>
                                          <p:spTgt spid="1034"/>
                                        </p:tgtEl>
                                        <p:attrNameLst>
                                          <p:attrName>ppt_x</p:attrName>
                                        </p:attrNameLst>
                                      </p:cBhvr>
                                      <p:tavLst>
                                        <p:tav tm="0">
                                          <p:val>
                                            <p:strVal val="#ppt_x"/>
                                          </p:val>
                                        </p:tav>
                                        <p:tav tm="100000">
                                          <p:val>
                                            <p:strVal val="#ppt_x"/>
                                          </p:val>
                                        </p:tav>
                                      </p:tavLst>
                                    </p:anim>
                                    <p:anim calcmode="lin" valueType="num">
                                      <p:cBhvr>
                                        <p:cTn id="74" dur="1000" fill="hold"/>
                                        <p:tgtEl>
                                          <p:spTgt spid="1034"/>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1035"/>
                                        </p:tgtEl>
                                        <p:attrNameLst>
                                          <p:attrName>style.visibility</p:attrName>
                                        </p:attrNameLst>
                                      </p:cBhvr>
                                      <p:to>
                                        <p:strVal val="visible"/>
                                      </p:to>
                                    </p:set>
                                    <p:anim calcmode="lin" valueType="num">
                                      <p:cBhvr>
                                        <p:cTn id="79" dur="500" fill="hold"/>
                                        <p:tgtEl>
                                          <p:spTgt spid="1035"/>
                                        </p:tgtEl>
                                        <p:attrNameLst>
                                          <p:attrName>ppt_w</p:attrName>
                                        </p:attrNameLst>
                                      </p:cBhvr>
                                      <p:tavLst>
                                        <p:tav tm="0">
                                          <p:val>
                                            <p:fltVal val="0"/>
                                          </p:val>
                                        </p:tav>
                                        <p:tav tm="100000">
                                          <p:val>
                                            <p:strVal val="#ppt_w"/>
                                          </p:val>
                                        </p:tav>
                                      </p:tavLst>
                                    </p:anim>
                                    <p:anim calcmode="lin" valueType="num">
                                      <p:cBhvr>
                                        <p:cTn id="80" dur="500" fill="hold"/>
                                        <p:tgtEl>
                                          <p:spTgt spid="1035"/>
                                        </p:tgtEl>
                                        <p:attrNameLst>
                                          <p:attrName>ppt_h</p:attrName>
                                        </p:attrNameLst>
                                      </p:cBhvr>
                                      <p:tavLst>
                                        <p:tav tm="0">
                                          <p:val>
                                            <p:fltVal val="0"/>
                                          </p:val>
                                        </p:tav>
                                        <p:tav tm="100000">
                                          <p:val>
                                            <p:strVal val="#ppt_h"/>
                                          </p:val>
                                        </p:tav>
                                      </p:tavLst>
                                    </p:anim>
                                    <p:animEffect transition="in" filter="fade">
                                      <p:cBhvr>
                                        <p:cTn id="81" dur="500"/>
                                        <p:tgtEl>
                                          <p:spTgt spid="1035"/>
                                        </p:tgtEl>
                                      </p:cBhvr>
                                    </p:animEffec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nodeType="clickEffect">
                                  <p:stCondLst>
                                    <p:cond delay="0"/>
                                  </p:stCondLst>
                                  <p:childTnLst>
                                    <p:set>
                                      <p:cBhvr>
                                        <p:cTn id="85" dur="1" fill="hold">
                                          <p:stCondLst>
                                            <p:cond delay="0"/>
                                          </p:stCondLst>
                                        </p:cTn>
                                        <p:tgtEl>
                                          <p:spTgt spid="1036"/>
                                        </p:tgtEl>
                                        <p:attrNameLst>
                                          <p:attrName>style.visibility</p:attrName>
                                        </p:attrNameLst>
                                      </p:cBhvr>
                                      <p:to>
                                        <p:strVal val="visible"/>
                                      </p:to>
                                    </p:set>
                                    <p:anim calcmode="lin" valueType="num">
                                      <p:cBhvr>
                                        <p:cTn id="86" dur="1000" fill="hold"/>
                                        <p:tgtEl>
                                          <p:spTgt spid="1036"/>
                                        </p:tgtEl>
                                        <p:attrNameLst>
                                          <p:attrName>ppt_w</p:attrName>
                                        </p:attrNameLst>
                                      </p:cBhvr>
                                      <p:tavLst>
                                        <p:tav tm="0">
                                          <p:val>
                                            <p:fltVal val="0"/>
                                          </p:val>
                                        </p:tav>
                                        <p:tav tm="100000">
                                          <p:val>
                                            <p:strVal val="#ppt_w"/>
                                          </p:val>
                                        </p:tav>
                                      </p:tavLst>
                                    </p:anim>
                                    <p:anim calcmode="lin" valueType="num">
                                      <p:cBhvr>
                                        <p:cTn id="87" dur="1000" fill="hold"/>
                                        <p:tgtEl>
                                          <p:spTgt spid="1036"/>
                                        </p:tgtEl>
                                        <p:attrNameLst>
                                          <p:attrName>ppt_h</p:attrName>
                                        </p:attrNameLst>
                                      </p:cBhvr>
                                      <p:tavLst>
                                        <p:tav tm="0">
                                          <p:val>
                                            <p:fltVal val="0"/>
                                          </p:val>
                                        </p:tav>
                                        <p:tav tm="100000">
                                          <p:val>
                                            <p:strVal val="#ppt_h"/>
                                          </p:val>
                                        </p:tav>
                                      </p:tavLst>
                                    </p:anim>
                                    <p:anim calcmode="lin" valueType="num">
                                      <p:cBhvr>
                                        <p:cTn id="88" dur="1000" fill="hold"/>
                                        <p:tgtEl>
                                          <p:spTgt spid="1036"/>
                                        </p:tgtEl>
                                        <p:attrNameLst>
                                          <p:attrName>style.rotation</p:attrName>
                                        </p:attrNameLst>
                                      </p:cBhvr>
                                      <p:tavLst>
                                        <p:tav tm="0">
                                          <p:val>
                                            <p:fltVal val="90"/>
                                          </p:val>
                                        </p:tav>
                                        <p:tav tm="100000">
                                          <p:val>
                                            <p:fltVal val="0"/>
                                          </p:val>
                                        </p:tav>
                                      </p:tavLst>
                                    </p:anim>
                                    <p:animEffect transition="in" filter="fade">
                                      <p:cBhvr>
                                        <p:cTn id="89" dur="1000"/>
                                        <p:tgtEl>
                                          <p:spTgt spid="1036"/>
                                        </p:tgtEl>
                                      </p:cBhvr>
                                    </p:animEffect>
                                  </p:childTnLst>
                                </p:cTn>
                              </p:par>
                            </p:childTnLst>
                          </p:cTn>
                        </p:par>
                      </p:childTnLst>
                    </p:cTn>
                  </p:par>
                  <p:par>
                    <p:cTn id="90" fill="hold">
                      <p:stCondLst>
                        <p:cond delay="indefinite"/>
                      </p:stCondLst>
                      <p:childTnLst>
                        <p:par>
                          <p:cTn id="91" fill="hold">
                            <p:stCondLst>
                              <p:cond delay="0"/>
                            </p:stCondLst>
                            <p:childTnLst>
                              <p:par>
                                <p:cTn id="92" presetID="31" presetClass="entr" presetSubtype="0" fill="hold" nodeType="clickEffect">
                                  <p:stCondLst>
                                    <p:cond delay="0"/>
                                  </p:stCondLst>
                                  <p:childTnLst>
                                    <p:set>
                                      <p:cBhvr>
                                        <p:cTn id="93" dur="1" fill="hold">
                                          <p:stCondLst>
                                            <p:cond delay="0"/>
                                          </p:stCondLst>
                                        </p:cTn>
                                        <p:tgtEl>
                                          <p:spTgt spid="1037"/>
                                        </p:tgtEl>
                                        <p:attrNameLst>
                                          <p:attrName>style.visibility</p:attrName>
                                        </p:attrNameLst>
                                      </p:cBhvr>
                                      <p:to>
                                        <p:strVal val="visible"/>
                                      </p:to>
                                    </p:set>
                                    <p:anim calcmode="lin" valueType="num">
                                      <p:cBhvr>
                                        <p:cTn id="94" dur="1000" fill="hold"/>
                                        <p:tgtEl>
                                          <p:spTgt spid="1037"/>
                                        </p:tgtEl>
                                        <p:attrNameLst>
                                          <p:attrName>ppt_w</p:attrName>
                                        </p:attrNameLst>
                                      </p:cBhvr>
                                      <p:tavLst>
                                        <p:tav tm="0">
                                          <p:val>
                                            <p:fltVal val="0"/>
                                          </p:val>
                                        </p:tav>
                                        <p:tav tm="100000">
                                          <p:val>
                                            <p:strVal val="#ppt_w"/>
                                          </p:val>
                                        </p:tav>
                                      </p:tavLst>
                                    </p:anim>
                                    <p:anim calcmode="lin" valueType="num">
                                      <p:cBhvr>
                                        <p:cTn id="95" dur="1000" fill="hold"/>
                                        <p:tgtEl>
                                          <p:spTgt spid="1037"/>
                                        </p:tgtEl>
                                        <p:attrNameLst>
                                          <p:attrName>ppt_h</p:attrName>
                                        </p:attrNameLst>
                                      </p:cBhvr>
                                      <p:tavLst>
                                        <p:tav tm="0">
                                          <p:val>
                                            <p:fltVal val="0"/>
                                          </p:val>
                                        </p:tav>
                                        <p:tav tm="100000">
                                          <p:val>
                                            <p:strVal val="#ppt_h"/>
                                          </p:val>
                                        </p:tav>
                                      </p:tavLst>
                                    </p:anim>
                                    <p:anim calcmode="lin" valueType="num">
                                      <p:cBhvr>
                                        <p:cTn id="96" dur="1000" fill="hold"/>
                                        <p:tgtEl>
                                          <p:spTgt spid="1037"/>
                                        </p:tgtEl>
                                        <p:attrNameLst>
                                          <p:attrName>style.rotation</p:attrName>
                                        </p:attrNameLst>
                                      </p:cBhvr>
                                      <p:tavLst>
                                        <p:tav tm="0">
                                          <p:val>
                                            <p:fltVal val="90"/>
                                          </p:val>
                                        </p:tav>
                                        <p:tav tm="100000">
                                          <p:val>
                                            <p:fltVal val="0"/>
                                          </p:val>
                                        </p:tav>
                                      </p:tavLst>
                                    </p:anim>
                                    <p:animEffect transition="in" filter="fade">
                                      <p:cBhvr>
                                        <p:cTn id="97" dur="1000"/>
                                        <p:tgtEl>
                                          <p:spTgt spid="1037"/>
                                        </p:tgtEl>
                                      </p:cBhvr>
                                    </p:animEffect>
                                  </p:childTnLst>
                                </p:cTn>
                              </p:par>
                            </p:childTnLst>
                          </p:cTn>
                        </p:par>
                      </p:childTnLst>
                    </p:cTn>
                  </p:par>
                  <p:par>
                    <p:cTn id="98" fill="hold">
                      <p:stCondLst>
                        <p:cond delay="indefinite"/>
                      </p:stCondLst>
                      <p:childTnLst>
                        <p:par>
                          <p:cTn id="99" fill="hold">
                            <p:stCondLst>
                              <p:cond delay="0"/>
                            </p:stCondLst>
                            <p:childTnLst>
                              <p:par>
                                <p:cTn id="100" presetID="31" presetClass="entr" presetSubtype="0" fill="hold" nodeType="click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1000" fill="hold"/>
                                        <p:tgtEl>
                                          <p:spTgt spid="18"/>
                                        </p:tgtEl>
                                        <p:attrNameLst>
                                          <p:attrName>ppt_w</p:attrName>
                                        </p:attrNameLst>
                                      </p:cBhvr>
                                      <p:tavLst>
                                        <p:tav tm="0">
                                          <p:val>
                                            <p:fltVal val="0"/>
                                          </p:val>
                                        </p:tav>
                                        <p:tav tm="100000">
                                          <p:val>
                                            <p:strVal val="#ppt_w"/>
                                          </p:val>
                                        </p:tav>
                                      </p:tavLst>
                                    </p:anim>
                                    <p:anim calcmode="lin" valueType="num">
                                      <p:cBhvr>
                                        <p:cTn id="103" dur="1000" fill="hold"/>
                                        <p:tgtEl>
                                          <p:spTgt spid="18"/>
                                        </p:tgtEl>
                                        <p:attrNameLst>
                                          <p:attrName>ppt_h</p:attrName>
                                        </p:attrNameLst>
                                      </p:cBhvr>
                                      <p:tavLst>
                                        <p:tav tm="0">
                                          <p:val>
                                            <p:fltVal val="0"/>
                                          </p:val>
                                        </p:tav>
                                        <p:tav tm="100000">
                                          <p:val>
                                            <p:strVal val="#ppt_h"/>
                                          </p:val>
                                        </p:tav>
                                      </p:tavLst>
                                    </p:anim>
                                    <p:anim calcmode="lin" valueType="num">
                                      <p:cBhvr>
                                        <p:cTn id="104" dur="1000" fill="hold"/>
                                        <p:tgtEl>
                                          <p:spTgt spid="18"/>
                                        </p:tgtEl>
                                        <p:attrNameLst>
                                          <p:attrName>style.rotation</p:attrName>
                                        </p:attrNameLst>
                                      </p:cBhvr>
                                      <p:tavLst>
                                        <p:tav tm="0">
                                          <p:val>
                                            <p:fltVal val="90"/>
                                          </p:val>
                                        </p:tav>
                                        <p:tav tm="100000">
                                          <p:val>
                                            <p:fltVal val="0"/>
                                          </p:val>
                                        </p:tav>
                                      </p:tavLst>
                                    </p:anim>
                                    <p:animEffect transition="in" filter="fade">
                                      <p:cBhvr>
                                        <p:cTn id="105" dur="1000"/>
                                        <p:tgtEl>
                                          <p:spTgt spid="18"/>
                                        </p:tgtEl>
                                      </p:cBhvr>
                                    </p:animEffect>
                                  </p:childTnLst>
                                </p:cTn>
                              </p:par>
                            </p:childTnLst>
                          </p:cTn>
                        </p:par>
                      </p:childTnLst>
                    </p:cTn>
                  </p:par>
                  <p:par>
                    <p:cTn id="106" fill="hold">
                      <p:stCondLst>
                        <p:cond delay="indefinite"/>
                      </p:stCondLst>
                      <p:childTnLst>
                        <p:par>
                          <p:cTn id="107" fill="hold">
                            <p:stCondLst>
                              <p:cond delay="0"/>
                            </p:stCondLst>
                            <p:childTnLst>
                              <p:par>
                                <p:cTn id="108" presetID="21" presetClass="entr" presetSubtype="1" fill="hold" nodeType="clickEffect">
                                  <p:stCondLst>
                                    <p:cond delay="0"/>
                                  </p:stCondLst>
                                  <p:childTnLst>
                                    <p:set>
                                      <p:cBhvr>
                                        <p:cTn id="109" dur="1" fill="hold">
                                          <p:stCondLst>
                                            <p:cond delay="0"/>
                                          </p:stCondLst>
                                        </p:cTn>
                                        <p:tgtEl>
                                          <p:spTgt spid="1039"/>
                                        </p:tgtEl>
                                        <p:attrNameLst>
                                          <p:attrName>style.visibility</p:attrName>
                                        </p:attrNameLst>
                                      </p:cBhvr>
                                      <p:to>
                                        <p:strVal val="visible"/>
                                      </p:to>
                                    </p:set>
                                    <p:animEffect transition="in" filter="wheel(1)">
                                      <p:cBhvr>
                                        <p:cTn id="110" dur="2000"/>
                                        <p:tgtEl>
                                          <p:spTgt spid="1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endParaRPr lang="en-US" dirty="0"/>
          </a:p>
        </p:txBody>
      </p:sp>
      <p:sp>
        <p:nvSpPr>
          <p:cNvPr id="4"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معنای برخی عبارت ها  یا  نمادهای  مورد استفاده  در معادلات شیمیایی</a:t>
            </a:r>
            <a:endParaRPr lang="en-US" sz="2400" dirty="0">
              <a:solidFill>
                <a:schemeClr val="tx1"/>
              </a:solidFill>
              <a:latin typeface="Cambria Math" pitchFamily="18" charset="0"/>
              <a:ea typeface="Cambria Math"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581400"/>
            <a:ext cx="318135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552825"/>
            <a:ext cx="27051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792" y="3581400"/>
            <a:ext cx="3019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3319462"/>
            <a:ext cx="272415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950" y="3333750"/>
            <a:ext cx="320040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337" y="3378282"/>
            <a:ext cx="31146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7750" y="3333750"/>
            <a:ext cx="2876550"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0451" y="3378282"/>
            <a:ext cx="30765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29200" y="3287485"/>
            <a:ext cx="2624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91" y="3319462"/>
            <a:ext cx="29432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5337" y="3306844"/>
            <a:ext cx="3133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6277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heel(1)">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1000"/>
                                        <p:tgtEl>
                                          <p:spTgt spid="1026"/>
                                        </p:tgtEl>
                                      </p:cBhvr>
                                    </p:animEffect>
                                    <p:anim calcmode="lin" valueType="num">
                                      <p:cBhvr>
                                        <p:cTn id="23" dur="1000" fill="hold"/>
                                        <p:tgtEl>
                                          <p:spTgt spid="1026"/>
                                        </p:tgtEl>
                                        <p:attrNameLst>
                                          <p:attrName>ppt_x</p:attrName>
                                        </p:attrNameLst>
                                      </p:cBhvr>
                                      <p:tavLst>
                                        <p:tav tm="0">
                                          <p:val>
                                            <p:strVal val="#ppt_x"/>
                                          </p:val>
                                        </p:tav>
                                        <p:tav tm="100000">
                                          <p:val>
                                            <p:strVal val="#ppt_x"/>
                                          </p:val>
                                        </p:tav>
                                      </p:tavLst>
                                    </p:anim>
                                    <p:anim calcmode="lin" valueType="num">
                                      <p:cBhvr>
                                        <p:cTn id="2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1029"/>
                                        </p:tgtEl>
                                        <p:attrNameLst>
                                          <p:attrName>style.visibility</p:attrName>
                                        </p:attrNameLst>
                                      </p:cBhvr>
                                      <p:to>
                                        <p:strVal val="visible"/>
                                      </p:to>
                                    </p:set>
                                    <p:animEffect transition="in" filter="circle(in)">
                                      <p:cBhvr>
                                        <p:cTn id="29" dur="2000"/>
                                        <p:tgtEl>
                                          <p:spTgt spid="1029"/>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28"/>
                                        </p:tgtEl>
                                        <p:attrNameLst>
                                          <p:attrName>style.visibility</p:attrName>
                                        </p:attrNameLst>
                                      </p:cBhvr>
                                      <p:to>
                                        <p:strVal val="visible"/>
                                      </p:to>
                                    </p:set>
                                    <p:anim calcmode="lin" valueType="num">
                                      <p:cBhvr>
                                        <p:cTn id="34" dur="500" fill="hold"/>
                                        <p:tgtEl>
                                          <p:spTgt spid="1028"/>
                                        </p:tgtEl>
                                        <p:attrNameLst>
                                          <p:attrName>ppt_w</p:attrName>
                                        </p:attrNameLst>
                                      </p:cBhvr>
                                      <p:tavLst>
                                        <p:tav tm="0">
                                          <p:val>
                                            <p:fltVal val="0"/>
                                          </p:val>
                                        </p:tav>
                                        <p:tav tm="100000">
                                          <p:val>
                                            <p:strVal val="#ppt_w"/>
                                          </p:val>
                                        </p:tav>
                                      </p:tavLst>
                                    </p:anim>
                                    <p:anim calcmode="lin" valueType="num">
                                      <p:cBhvr>
                                        <p:cTn id="35" dur="500" fill="hold"/>
                                        <p:tgtEl>
                                          <p:spTgt spid="1028"/>
                                        </p:tgtEl>
                                        <p:attrNameLst>
                                          <p:attrName>ppt_h</p:attrName>
                                        </p:attrNameLst>
                                      </p:cBhvr>
                                      <p:tavLst>
                                        <p:tav tm="0">
                                          <p:val>
                                            <p:fltVal val="0"/>
                                          </p:val>
                                        </p:tav>
                                        <p:tav tm="100000">
                                          <p:val>
                                            <p:strVal val="#ppt_h"/>
                                          </p:val>
                                        </p:tav>
                                      </p:tavLst>
                                    </p:anim>
                                    <p:animEffect transition="in" filter="fade">
                                      <p:cBhvr>
                                        <p:cTn id="36" dur="500"/>
                                        <p:tgtEl>
                                          <p:spTgt spid="102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1032"/>
                                        </p:tgtEl>
                                        <p:attrNameLst>
                                          <p:attrName>style.visibility</p:attrName>
                                        </p:attrNameLst>
                                      </p:cBhvr>
                                      <p:to>
                                        <p:strVal val="visible"/>
                                      </p:to>
                                    </p:set>
                                    <p:animEffect transition="in" filter="circle(in)">
                                      <p:cBhvr>
                                        <p:cTn id="41" dur="2000"/>
                                        <p:tgtEl>
                                          <p:spTgt spid="103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031"/>
                                        </p:tgtEl>
                                        <p:attrNameLst>
                                          <p:attrName>style.visibility</p:attrName>
                                        </p:attrNameLst>
                                      </p:cBhvr>
                                      <p:to>
                                        <p:strVal val="visible"/>
                                      </p:to>
                                    </p:set>
                                    <p:anim calcmode="lin" valueType="num">
                                      <p:cBhvr>
                                        <p:cTn id="46" dur="500" fill="hold"/>
                                        <p:tgtEl>
                                          <p:spTgt spid="1031"/>
                                        </p:tgtEl>
                                        <p:attrNameLst>
                                          <p:attrName>ppt_w</p:attrName>
                                        </p:attrNameLst>
                                      </p:cBhvr>
                                      <p:tavLst>
                                        <p:tav tm="0">
                                          <p:val>
                                            <p:fltVal val="0"/>
                                          </p:val>
                                        </p:tav>
                                        <p:tav tm="100000">
                                          <p:val>
                                            <p:strVal val="#ppt_w"/>
                                          </p:val>
                                        </p:tav>
                                      </p:tavLst>
                                    </p:anim>
                                    <p:anim calcmode="lin" valueType="num">
                                      <p:cBhvr>
                                        <p:cTn id="47" dur="500" fill="hold"/>
                                        <p:tgtEl>
                                          <p:spTgt spid="1031"/>
                                        </p:tgtEl>
                                        <p:attrNameLst>
                                          <p:attrName>ppt_h</p:attrName>
                                        </p:attrNameLst>
                                      </p:cBhvr>
                                      <p:tavLst>
                                        <p:tav tm="0">
                                          <p:val>
                                            <p:fltVal val="0"/>
                                          </p:val>
                                        </p:tav>
                                        <p:tav tm="100000">
                                          <p:val>
                                            <p:strVal val="#ppt_h"/>
                                          </p:val>
                                        </p:tav>
                                      </p:tavLst>
                                    </p:anim>
                                    <p:animEffect transition="in" filter="fade">
                                      <p:cBhvr>
                                        <p:cTn id="48" dur="500"/>
                                        <p:tgtEl>
                                          <p:spTgt spid="1031"/>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1033"/>
                                        </p:tgtEl>
                                        <p:attrNameLst>
                                          <p:attrName>style.visibility</p:attrName>
                                        </p:attrNameLst>
                                      </p:cBhvr>
                                      <p:to>
                                        <p:strVal val="visible"/>
                                      </p:to>
                                    </p:set>
                                    <p:animEffect transition="in" filter="circle(in)">
                                      <p:cBhvr>
                                        <p:cTn id="53" dur="2000"/>
                                        <p:tgtEl>
                                          <p:spTgt spid="103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1034"/>
                                        </p:tgtEl>
                                        <p:attrNameLst>
                                          <p:attrName>style.visibility</p:attrName>
                                        </p:attrNameLst>
                                      </p:cBhvr>
                                      <p:to>
                                        <p:strVal val="visible"/>
                                      </p:to>
                                    </p:set>
                                    <p:anim calcmode="lin" valueType="num">
                                      <p:cBhvr>
                                        <p:cTn id="58" dur="500" fill="hold"/>
                                        <p:tgtEl>
                                          <p:spTgt spid="1034"/>
                                        </p:tgtEl>
                                        <p:attrNameLst>
                                          <p:attrName>ppt_w</p:attrName>
                                        </p:attrNameLst>
                                      </p:cBhvr>
                                      <p:tavLst>
                                        <p:tav tm="0">
                                          <p:val>
                                            <p:fltVal val="0"/>
                                          </p:val>
                                        </p:tav>
                                        <p:tav tm="100000">
                                          <p:val>
                                            <p:strVal val="#ppt_w"/>
                                          </p:val>
                                        </p:tav>
                                      </p:tavLst>
                                    </p:anim>
                                    <p:anim calcmode="lin" valueType="num">
                                      <p:cBhvr>
                                        <p:cTn id="59" dur="500" fill="hold"/>
                                        <p:tgtEl>
                                          <p:spTgt spid="1034"/>
                                        </p:tgtEl>
                                        <p:attrNameLst>
                                          <p:attrName>ppt_h</p:attrName>
                                        </p:attrNameLst>
                                      </p:cBhvr>
                                      <p:tavLst>
                                        <p:tav tm="0">
                                          <p:val>
                                            <p:fltVal val="0"/>
                                          </p:val>
                                        </p:tav>
                                        <p:tav tm="100000">
                                          <p:val>
                                            <p:strVal val="#ppt_h"/>
                                          </p:val>
                                        </p:tav>
                                      </p:tavLst>
                                    </p:anim>
                                    <p:animEffect transition="in" filter="fade">
                                      <p:cBhvr>
                                        <p:cTn id="60" dur="500"/>
                                        <p:tgtEl>
                                          <p:spTgt spid="1034"/>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16" fill="hold" nodeType="clickEffect">
                                  <p:stCondLst>
                                    <p:cond delay="0"/>
                                  </p:stCondLst>
                                  <p:childTnLst>
                                    <p:set>
                                      <p:cBhvr>
                                        <p:cTn id="64" dur="1" fill="hold">
                                          <p:stCondLst>
                                            <p:cond delay="0"/>
                                          </p:stCondLst>
                                        </p:cTn>
                                        <p:tgtEl>
                                          <p:spTgt spid="1035"/>
                                        </p:tgtEl>
                                        <p:attrNameLst>
                                          <p:attrName>style.visibility</p:attrName>
                                        </p:attrNameLst>
                                      </p:cBhvr>
                                      <p:to>
                                        <p:strVal val="visible"/>
                                      </p:to>
                                    </p:set>
                                    <p:animEffect transition="in" filter="circle(in)">
                                      <p:cBhvr>
                                        <p:cTn id="65" dur="2000"/>
                                        <p:tgtEl>
                                          <p:spTgt spid="1035"/>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1036"/>
                                        </p:tgtEl>
                                        <p:attrNameLst>
                                          <p:attrName>style.visibility</p:attrName>
                                        </p:attrNameLst>
                                      </p:cBhvr>
                                      <p:to>
                                        <p:strVal val="visible"/>
                                      </p:to>
                                    </p:set>
                                    <p:anim calcmode="lin" valueType="num">
                                      <p:cBhvr>
                                        <p:cTn id="70" dur="500" fill="hold"/>
                                        <p:tgtEl>
                                          <p:spTgt spid="1036"/>
                                        </p:tgtEl>
                                        <p:attrNameLst>
                                          <p:attrName>ppt_w</p:attrName>
                                        </p:attrNameLst>
                                      </p:cBhvr>
                                      <p:tavLst>
                                        <p:tav tm="0">
                                          <p:val>
                                            <p:fltVal val="0"/>
                                          </p:val>
                                        </p:tav>
                                        <p:tav tm="100000">
                                          <p:val>
                                            <p:strVal val="#ppt_w"/>
                                          </p:val>
                                        </p:tav>
                                      </p:tavLst>
                                    </p:anim>
                                    <p:anim calcmode="lin" valueType="num">
                                      <p:cBhvr>
                                        <p:cTn id="71" dur="500" fill="hold"/>
                                        <p:tgtEl>
                                          <p:spTgt spid="1036"/>
                                        </p:tgtEl>
                                        <p:attrNameLst>
                                          <p:attrName>ppt_h</p:attrName>
                                        </p:attrNameLst>
                                      </p:cBhvr>
                                      <p:tavLst>
                                        <p:tav tm="0">
                                          <p:val>
                                            <p:fltVal val="0"/>
                                          </p:val>
                                        </p:tav>
                                        <p:tav tm="100000">
                                          <p:val>
                                            <p:strVal val="#ppt_h"/>
                                          </p:val>
                                        </p:tav>
                                      </p:tavLst>
                                    </p:anim>
                                    <p:animEffect transition="in" filter="fade">
                                      <p:cBhvr>
                                        <p:cTn id="72" dur="500"/>
                                        <p:tgtEl>
                                          <p:spTgt spid="1036"/>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nodeType="clickEffect">
                                  <p:stCondLst>
                                    <p:cond delay="0"/>
                                  </p:stCondLst>
                                  <p:childTnLst>
                                    <p:set>
                                      <p:cBhvr>
                                        <p:cTn id="76" dur="1" fill="hold">
                                          <p:stCondLst>
                                            <p:cond delay="0"/>
                                          </p:stCondLst>
                                        </p:cTn>
                                        <p:tgtEl>
                                          <p:spTgt spid="1039"/>
                                        </p:tgtEl>
                                        <p:attrNameLst>
                                          <p:attrName>style.visibility</p:attrName>
                                        </p:attrNameLst>
                                      </p:cBhvr>
                                      <p:to>
                                        <p:strVal val="visible"/>
                                      </p:to>
                                    </p:set>
                                    <p:animEffect transition="in" filter="circle(in)">
                                      <p:cBhvr>
                                        <p:cTn id="77" dur="2000"/>
                                        <p:tgtEl>
                                          <p:spTgt spid="103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038"/>
                                        </p:tgtEl>
                                        <p:attrNameLst>
                                          <p:attrName>style.visibility</p:attrName>
                                        </p:attrNameLst>
                                      </p:cBhvr>
                                      <p:to>
                                        <p:strVal val="visible"/>
                                      </p:to>
                                    </p:set>
                                    <p:anim calcmode="lin" valueType="num">
                                      <p:cBhvr>
                                        <p:cTn id="82" dur="500" fill="hold"/>
                                        <p:tgtEl>
                                          <p:spTgt spid="1038"/>
                                        </p:tgtEl>
                                        <p:attrNameLst>
                                          <p:attrName>ppt_w</p:attrName>
                                        </p:attrNameLst>
                                      </p:cBhvr>
                                      <p:tavLst>
                                        <p:tav tm="0">
                                          <p:val>
                                            <p:fltVal val="0"/>
                                          </p:val>
                                        </p:tav>
                                        <p:tav tm="100000">
                                          <p:val>
                                            <p:strVal val="#ppt_w"/>
                                          </p:val>
                                        </p:tav>
                                      </p:tavLst>
                                    </p:anim>
                                    <p:anim calcmode="lin" valueType="num">
                                      <p:cBhvr>
                                        <p:cTn id="83" dur="500" fill="hold"/>
                                        <p:tgtEl>
                                          <p:spTgt spid="1038"/>
                                        </p:tgtEl>
                                        <p:attrNameLst>
                                          <p:attrName>ppt_h</p:attrName>
                                        </p:attrNameLst>
                                      </p:cBhvr>
                                      <p:tavLst>
                                        <p:tav tm="0">
                                          <p:val>
                                            <p:fltVal val="0"/>
                                          </p:val>
                                        </p:tav>
                                        <p:tav tm="100000">
                                          <p:val>
                                            <p:strVal val="#ppt_h"/>
                                          </p:val>
                                        </p:tav>
                                      </p:tavLst>
                                    </p:anim>
                                    <p:animEffect transition="in" filter="fade">
                                      <p:cBhvr>
                                        <p:cTn id="84" dur="5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6444</TotalTime>
  <Words>323</Words>
  <Application>Microsoft Office PowerPoint</Application>
  <PresentationFormat>On-screen Show (4:3)</PresentationFormat>
  <Paragraphs>87</Paragraphs>
  <Slides>23</Slides>
  <Notes>2</Notes>
  <HiddenSlides>0</HiddenSlides>
  <MMClips>5</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Batang</vt:lpstr>
      <vt:lpstr>0 Compset</vt:lpstr>
      <vt:lpstr>Arial</vt:lpstr>
      <vt:lpstr>Calibri</vt:lpstr>
      <vt:lpstr>Cambria</vt:lpstr>
      <vt:lpstr>Cambria Math</vt:lpstr>
      <vt:lpstr>Symbol</vt:lpstr>
      <vt:lpstr>Times New Roman</vt:lpstr>
      <vt:lpstr>Wingdings</vt:lpstr>
      <vt:lpstr>Adjacency</vt:lpstr>
      <vt:lpstr>چرا             ؟ </vt:lpstr>
      <vt:lpstr>سوختی جایگزین</vt:lpstr>
      <vt:lpstr>واکنش پذیری زیاد اکسیژن سبب می شود تا عنصرهای فلزی و نافلزی در شرایط مناسب بسوزند .</vt:lpstr>
      <vt:lpstr>واکنش پذیری زیاد اکسیژن سبب می شود تا عنصرهای فلزی و نافلزی در شرایط مناسب بسوزند .</vt:lpstr>
      <vt:lpstr>واکنش پذیری زیاد اکسیژن سبب می شود تا عنصرهای فلزی و نافلزی در شرایط مناسب بسوزند .</vt:lpstr>
      <vt:lpstr>با توجه به این که در زغال سنگ اندکی ترکیبات گوگردی وجود دارد  به نظر شما از سوختن آن چه موادی تولید می شود ؟</vt:lpstr>
      <vt:lpstr>به نظر شما چه عواملی باعث شده تا آهن با چنین سرعتی بسوزد ؟</vt:lpstr>
      <vt:lpstr>معادلۀ  شیمیایی</vt:lpstr>
      <vt:lpstr>معنای برخی عبارت ها  یا  نمادهای  مورد استفاده  در معادلات شیمیایی</vt:lpstr>
      <vt:lpstr>کاتالیزگر چیست ؟</vt:lpstr>
      <vt:lpstr> آزمایش را تفسیر کنید  آیا چنین اتفاقی در واکنش های شیمیایی همیشگی است ؟  برای این قانون نامی انتخاب کنید</vt:lpstr>
      <vt:lpstr>در واکنش های شیمیایی جرم   .......     ثابت است .</vt:lpstr>
      <vt:lpstr>چگونه چنین حالتی ممکن است ؟</vt:lpstr>
      <vt:lpstr>یک واکنش موازنه نشده</vt:lpstr>
      <vt:lpstr>PowerPoint Presentation</vt:lpstr>
      <vt:lpstr>موازنه را از کدام عنصر شروع کنیم ؟</vt:lpstr>
      <vt:lpstr>کدام عنصر آغازگر موازنه است ؟</vt:lpstr>
      <vt:lpstr>ضرایب مناسب را در دوطرف معادله برای عنصر اغازگر انتخاب می کنیم .</vt:lpstr>
      <vt:lpstr>موازنه واکنش را با عنصرهایی ادامه می دهیم که فقط دارای یک ضریب مجهول باشند .</vt:lpstr>
      <vt:lpstr>موازنه کنید</vt:lpstr>
      <vt:lpstr>واکنش سوختن گاز هیدروژن را نوشته و موازنه کنید</vt:lpstr>
      <vt:lpstr>معادله واکنش های زیر را موازنه کنید</vt:lpstr>
      <vt:lpstr>چند مثال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در جوش آرگون یا تیگ (TIG) برای ایجاد قوس جوشکاری از الکترود تنگستن استفاده می شود که این الکترود برخلاف دیگر فرایندهای جوشکاری حین عملیات جوشکاری مصرف نمی شود. حین جوشکاری گاز خنثی هوا  را  از ناحیه جوشکاری بیرون  رانده  و  از  اکسیده شدن الکترود جلوگیری می کند.در جوشکاری تیگ الکترود فقط برای ایجاد قوس بکار برده می شود و خود الکترود در جوش مصرف نمی شود</dc:title>
  <dc:creator>dell service</dc:creator>
  <cp:lastModifiedBy>Administrator</cp:lastModifiedBy>
  <cp:revision>403</cp:revision>
  <dcterms:created xsi:type="dcterms:W3CDTF">2016-06-27T13:50:30Z</dcterms:created>
  <dcterms:modified xsi:type="dcterms:W3CDTF">2018-11-06T12:21:11Z</dcterms:modified>
</cp:coreProperties>
</file>