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8"/>
  </p:notesMasterIdLst>
  <p:sldIdLst>
    <p:sldId id="259" r:id="rId2"/>
    <p:sldId id="429" r:id="rId3"/>
    <p:sldId id="430" r:id="rId4"/>
    <p:sldId id="431" r:id="rId5"/>
    <p:sldId id="432" r:id="rId6"/>
    <p:sldId id="433" r:id="rId7"/>
    <p:sldId id="434" r:id="rId8"/>
    <p:sldId id="306" r:id="rId9"/>
    <p:sldId id="407" r:id="rId10"/>
    <p:sldId id="307" r:id="rId11"/>
    <p:sldId id="411" r:id="rId12"/>
    <p:sldId id="310" r:id="rId13"/>
    <p:sldId id="311" r:id="rId14"/>
    <p:sldId id="312" r:id="rId15"/>
    <p:sldId id="313" r:id="rId16"/>
    <p:sldId id="335" r:id="rId17"/>
    <p:sldId id="339" r:id="rId18"/>
    <p:sldId id="338" r:id="rId19"/>
    <p:sldId id="314" r:id="rId20"/>
    <p:sldId id="315" r:id="rId21"/>
    <p:sldId id="317" r:id="rId22"/>
    <p:sldId id="319" r:id="rId23"/>
    <p:sldId id="320" r:id="rId24"/>
    <p:sldId id="321" r:id="rId25"/>
    <p:sldId id="322" r:id="rId26"/>
    <p:sldId id="323" r:id="rId27"/>
    <p:sldId id="324" r:id="rId28"/>
    <p:sldId id="474" r:id="rId29"/>
    <p:sldId id="473" r:id="rId30"/>
    <p:sldId id="472" r:id="rId31"/>
    <p:sldId id="471" r:id="rId32"/>
    <p:sldId id="475" r:id="rId33"/>
    <p:sldId id="340" r:id="rId34"/>
    <p:sldId id="489" r:id="rId35"/>
    <p:sldId id="488" r:id="rId36"/>
    <p:sldId id="372" r:id="rId37"/>
    <p:sldId id="455" r:id="rId38"/>
    <p:sldId id="456" r:id="rId39"/>
    <p:sldId id="375" r:id="rId40"/>
    <p:sldId id="457" r:id="rId41"/>
    <p:sldId id="369" r:id="rId42"/>
    <p:sldId id="377" r:id="rId43"/>
    <p:sldId id="360" r:id="rId44"/>
    <p:sldId id="477" r:id="rId45"/>
    <p:sldId id="469" r:id="rId46"/>
    <p:sldId id="458" r:id="rId47"/>
    <p:sldId id="468" r:id="rId48"/>
    <p:sldId id="470" r:id="rId49"/>
    <p:sldId id="467" r:id="rId50"/>
    <p:sldId id="476" r:id="rId51"/>
    <p:sldId id="478" r:id="rId52"/>
    <p:sldId id="485" r:id="rId53"/>
    <p:sldId id="484" r:id="rId54"/>
    <p:sldId id="483" r:id="rId55"/>
    <p:sldId id="482" r:id="rId56"/>
    <p:sldId id="486" r:id="rId57"/>
    <p:sldId id="487" r:id="rId58"/>
    <p:sldId id="498" r:id="rId59"/>
    <p:sldId id="492" r:id="rId60"/>
    <p:sldId id="493" r:id="rId61"/>
    <p:sldId id="494" r:id="rId62"/>
    <p:sldId id="499" r:id="rId63"/>
    <p:sldId id="500" r:id="rId64"/>
    <p:sldId id="495" r:id="rId65"/>
    <p:sldId id="496" r:id="rId66"/>
    <p:sldId id="491" r:id="rId6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2FF6B7E-5BA3-4999-9F0D-4D9C89CC37BB}">
          <p14:sldIdLst>
            <p14:sldId id="259"/>
            <p14:sldId id="429"/>
            <p14:sldId id="430"/>
            <p14:sldId id="431"/>
            <p14:sldId id="432"/>
            <p14:sldId id="433"/>
            <p14:sldId id="434"/>
            <p14:sldId id="306"/>
            <p14:sldId id="407"/>
            <p14:sldId id="307"/>
            <p14:sldId id="411"/>
            <p14:sldId id="310"/>
            <p14:sldId id="311"/>
            <p14:sldId id="312"/>
            <p14:sldId id="313"/>
            <p14:sldId id="335"/>
            <p14:sldId id="339"/>
            <p14:sldId id="338"/>
            <p14:sldId id="314"/>
            <p14:sldId id="315"/>
            <p14:sldId id="317"/>
            <p14:sldId id="319"/>
            <p14:sldId id="320"/>
            <p14:sldId id="321"/>
            <p14:sldId id="322"/>
            <p14:sldId id="323"/>
            <p14:sldId id="324"/>
            <p14:sldId id="474"/>
            <p14:sldId id="473"/>
            <p14:sldId id="472"/>
            <p14:sldId id="471"/>
            <p14:sldId id="475"/>
            <p14:sldId id="340"/>
            <p14:sldId id="489"/>
            <p14:sldId id="488"/>
            <p14:sldId id="372"/>
            <p14:sldId id="455"/>
            <p14:sldId id="456"/>
            <p14:sldId id="375"/>
            <p14:sldId id="457"/>
            <p14:sldId id="369"/>
            <p14:sldId id="377"/>
            <p14:sldId id="360"/>
            <p14:sldId id="477"/>
            <p14:sldId id="469"/>
            <p14:sldId id="458"/>
            <p14:sldId id="468"/>
            <p14:sldId id="470"/>
            <p14:sldId id="467"/>
            <p14:sldId id="476"/>
            <p14:sldId id="478"/>
            <p14:sldId id="485"/>
            <p14:sldId id="484"/>
            <p14:sldId id="483"/>
            <p14:sldId id="482"/>
            <p14:sldId id="486"/>
            <p14:sldId id="487"/>
            <p14:sldId id="498"/>
            <p14:sldId id="492"/>
            <p14:sldId id="493"/>
            <p14:sldId id="494"/>
            <p14:sldId id="499"/>
            <p14:sldId id="500"/>
            <p14:sldId id="495"/>
            <p14:sldId id="496"/>
          </p14:sldIdLst>
        </p14:section>
        <p14:section name="Untitled Section" id="{7E678104-CF96-4A67-8E3A-B5226EC72EAD}">
          <p14:sldIdLst>
            <p14:sldId id="491"/>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033"/>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8027" autoAdjust="0"/>
    <p:restoredTop sz="94660"/>
  </p:normalViewPr>
  <p:slideViewPr>
    <p:cSldViewPr>
      <p:cViewPr varScale="1">
        <p:scale>
          <a:sx n="73" d="100"/>
          <a:sy n="73" d="100"/>
        </p:scale>
        <p:origin x="1194" y="72"/>
      </p:cViewPr>
      <p:guideLst>
        <p:guide orient="horz" pos="2160"/>
        <p:guide pos="2880"/>
      </p:guideLst>
    </p:cSldViewPr>
  </p:slideViewPr>
  <p:notesTextViewPr>
    <p:cViewPr>
      <p:scale>
        <a:sx n="3" d="2"/>
        <a:sy n="3" d="2"/>
      </p:scale>
      <p:origin x="0" y="0"/>
    </p:cViewPr>
  </p:notesTextViewPr>
  <p:sorterViewPr>
    <p:cViewPr>
      <p:scale>
        <a:sx n="50" d="100"/>
        <a:sy n="50" d="100"/>
      </p:scale>
      <p:origin x="0" y="-19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C6168F0-B5E2-43D5-9DF7-671559B9318C}" type="datetimeFigureOut">
              <a:rPr lang="en-US" smtClean="0"/>
              <a:t>11/24/2019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3F95144-A53F-4B42-A70E-5C84DE548F69}" type="slidenum">
              <a:rPr lang="en-US" smtClean="0"/>
              <a:t>‹#›</a:t>
            </a:fld>
            <a:endParaRPr lang="en-US"/>
          </a:p>
        </p:txBody>
      </p:sp>
    </p:spTree>
    <p:extLst>
      <p:ext uri="{BB962C8B-B14F-4D97-AF65-F5344CB8AC3E}">
        <p14:creationId xmlns:p14="http://schemas.microsoft.com/office/powerpoint/2010/main" val="2660141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F95144-A53F-4B42-A70E-5C84DE548F69}" type="slidenum">
              <a:rPr lang="en-US" smtClean="0"/>
              <a:t>8</a:t>
            </a:fld>
            <a:endParaRPr lang="en-US"/>
          </a:p>
        </p:txBody>
      </p:sp>
    </p:spTree>
    <p:extLst>
      <p:ext uri="{BB962C8B-B14F-4D97-AF65-F5344CB8AC3E}">
        <p14:creationId xmlns:p14="http://schemas.microsoft.com/office/powerpoint/2010/main" val="28746655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95B33A4-58F0-4E58-A519-7A06BE287EAB}" type="datetimeFigureOut">
              <a:rPr lang="en-US" smtClean="0"/>
              <a:t>11/24/2019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84455B-42D3-455D-8162-AA872103BA4A}"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5B33A4-58F0-4E58-A519-7A06BE287EAB}" type="datetimeFigureOut">
              <a:rPr lang="en-US" smtClean="0"/>
              <a:t>11/24/2019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84455B-42D3-455D-8162-AA872103BA4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5B33A4-58F0-4E58-A519-7A06BE287EAB}" type="datetimeFigureOut">
              <a:rPr lang="en-US" smtClean="0"/>
              <a:t>11/24/2019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84455B-42D3-455D-8162-AA872103BA4A}"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5B33A4-58F0-4E58-A519-7A06BE287EAB}" type="datetimeFigureOut">
              <a:rPr lang="en-US" smtClean="0"/>
              <a:t>11/24/2019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84455B-42D3-455D-8162-AA872103BA4A}"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95B33A4-58F0-4E58-A519-7A06BE287EAB}" type="datetimeFigureOut">
              <a:rPr lang="en-US" smtClean="0"/>
              <a:t>11/24/2019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84455B-42D3-455D-8162-AA872103BA4A}"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95B33A4-58F0-4E58-A519-7A06BE287EAB}" type="datetimeFigureOut">
              <a:rPr lang="en-US" smtClean="0"/>
              <a:t>11/24/2019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84455B-42D3-455D-8162-AA872103BA4A}"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95B33A4-58F0-4E58-A519-7A06BE287EAB}" type="datetimeFigureOut">
              <a:rPr lang="en-US" smtClean="0"/>
              <a:t>11/24/2019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D84455B-42D3-455D-8162-AA872103BA4A}"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95B33A4-58F0-4E58-A519-7A06BE287EAB}" type="datetimeFigureOut">
              <a:rPr lang="en-US" smtClean="0"/>
              <a:t>11/24/2019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D84455B-42D3-455D-8162-AA872103BA4A}"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5B33A4-58F0-4E58-A519-7A06BE287EAB}" type="datetimeFigureOut">
              <a:rPr lang="en-US" smtClean="0"/>
              <a:t>11/24/2019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D84455B-42D3-455D-8162-AA872103BA4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95B33A4-58F0-4E58-A519-7A06BE287EAB}" type="datetimeFigureOut">
              <a:rPr lang="en-US" smtClean="0"/>
              <a:t>11/24/2019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84455B-42D3-455D-8162-AA872103BA4A}" type="slidenum">
              <a:rPr lang="en-US" smtClean="0"/>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895B33A4-58F0-4E58-A519-7A06BE287EAB}" type="datetimeFigureOut">
              <a:rPr lang="en-US" smtClean="0"/>
              <a:t>11/24/2019</a:t>
            </a:fld>
            <a:endParaRPr lang="en-US"/>
          </a:p>
        </p:txBody>
      </p:sp>
      <p:sp>
        <p:nvSpPr>
          <p:cNvPr id="9" name="Slide Number Placeholder 8"/>
          <p:cNvSpPr>
            <a:spLocks noGrp="1"/>
          </p:cNvSpPr>
          <p:nvPr>
            <p:ph type="sldNum" sz="quarter" idx="11"/>
          </p:nvPr>
        </p:nvSpPr>
        <p:spPr/>
        <p:txBody>
          <a:bodyPr/>
          <a:lstStyle/>
          <a:p>
            <a:fld id="{8D84455B-42D3-455D-8162-AA872103BA4A}"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8D84455B-42D3-455D-8162-AA872103BA4A}" type="slidenum">
              <a:rPr lang="en-US" smtClean="0"/>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895B33A4-58F0-4E58-A519-7A06BE287EAB}" type="datetimeFigureOut">
              <a:rPr lang="en-US" smtClean="0"/>
              <a:t>11/24/2019</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12" Type="http://schemas.openxmlformats.org/officeDocument/2006/relationships/image" Target="../media/image49.png"/><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43.png"/><Relationship Id="rId11" Type="http://schemas.openxmlformats.org/officeDocument/2006/relationships/image" Target="../media/image48.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s>
</file>

<file path=ppt/slides/_rels/slide11.xml.rels><?xml version="1.0" encoding="UTF-8" standalone="yes"?>
<Relationships xmlns="http://schemas.openxmlformats.org/package/2006/relationships"><Relationship Id="rId8" Type="http://schemas.microsoft.com/office/2007/relationships/hdphoto" Target="../media/hdphoto8.wdp"/><Relationship Id="rId13"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2.png"/><Relationship Id="rId12" Type="http://schemas.microsoft.com/office/2007/relationships/hdphoto" Target="../media/hdphoto10.wdp"/><Relationship Id="rId2" Type="http://schemas.openxmlformats.org/officeDocument/2006/relationships/image" Target="../media/image2140.png"/><Relationship Id="rId1" Type="http://schemas.openxmlformats.org/officeDocument/2006/relationships/slideLayout" Target="../slideLayouts/slideLayout2.xml"/><Relationship Id="rId6" Type="http://schemas.microsoft.com/office/2007/relationships/hdphoto" Target="../media/hdphoto7.wdp"/><Relationship Id="rId11" Type="http://schemas.openxmlformats.org/officeDocument/2006/relationships/image" Target="../media/image54.png"/><Relationship Id="rId5" Type="http://schemas.openxmlformats.org/officeDocument/2006/relationships/image" Target="../media/image51.png"/><Relationship Id="rId10" Type="http://schemas.microsoft.com/office/2007/relationships/hdphoto" Target="../media/hdphoto9.wdp"/><Relationship Id="rId4" Type="http://schemas.microsoft.com/office/2007/relationships/hdphoto" Target="../media/hdphoto6.wdp"/><Relationship Id="rId9" Type="http://schemas.openxmlformats.org/officeDocument/2006/relationships/image" Target="../media/image53.png"/><Relationship Id="rId14" Type="http://schemas.microsoft.com/office/2007/relationships/hdphoto" Target="../media/hdphoto11.wdp"/></Relationships>
</file>

<file path=ppt/slides/_rels/slide12.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56.png"/><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13.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 Id="rId5" Type="http://schemas.openxmlformats.org/officeDocument/2006/relationships/image" Target="../media/image64.png"/><Relationship Id="rId4" Type="http://schemas.microsoft.com/office/2007/relationships/hdphoto" Target="../media/hdphoto13.wdp"/></Relationships>
</file>

<file path=ppt/slides/_rels/slide1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18.xml.rels><?xml version="1.0" encoding="UTF-8" standalone="yes"?>
<Relationships xmlns="http://schemas.openxmlformats.org/package/2006/relationships"><Relationship Id="rId3" Type="http://schemas.microsoft.com/office/2007/relationships/media" Target="../media/media2.mp4"/><Relationship Id="rId7" Type="http://schemas.openxmlformats.org/officeDocument/2006/relationships/image" Target="../media/image71.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70.png"/><Relationship Id="rId5" Type="http://schemas.openxmlformats.org/officeDocument/2006/relationships/slideLayout" Target="../slideLayouts/slideLayout4.xml"/><Relationship Id="rId4" Type="http://schemas.openxmlformats.org/officeDocument/2006/relationships/video" Target="../media/media2.mp4"/></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72.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g"/><Relationship Id="rId1"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21.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9.png"/><Relationship Id="rId7" Type="http://schemas.microsoft.com/office/2007/relationships/hdphoto" Target="../media/hdphoto15.wdp"/><Relationship Id="rId2" Type="http://schemas.openxmlformats.org/officeDocument/2006/relationships/image" Target="../media/image78.png"/><Relationship Id="rId1" Type="http://schemas.openxmlformats.org/officeDocument/2006/relationships/slideLayout" Target="../slideLayouts/slideLayout2.xml"/><Relationship Id="rId6" Type="http://schemas.openxmlformats.org/officeDocument/2006/relationships/image" Target="../media/image81.png"/><Relationship Id="rId5" Type="http://schemas.microsoft.com/office/2007/relationships/hdphoto" Target="../media/hdphoto14.wdp"/><Relationship Id="rId4" Type="http://schemas.openxmlformats.org/officeDocument/2006/relationships/image" Target="../media/image80.png"/><Relationship Id="rId9" Type="http://schemas.openxmlformats.org/officeDocument/2006/relationships/image" Target="../media/image83.png"/></Relationships>
</file>

<file path=ppt/slides/_rels/slide2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jpeg"/><Relationship Id="rId1" Type="http://schemas.openxmlformats.org/officeDocument/2006/relationships/slideLayout" Target="../slideLayouts/slideLayout2.xml"/><Relationship Id="rId6" Type="http://schemas.openxmlformats.org/officeDocument/2006/relationships/image" Target="../media/image87.png"/><Relationship Id="rId5" Type="http://schemas.openxmlformats.org/officeDocument/2006/relationships/image" Target="../media/image86.png"/><Relationship Id="rId4" Type="http://schemas.microsoft.com/office/2007/relationships/hdphoto" Target="../media/hdphoto16.wdp"/></Relationships>
</file>

<file path=ppt/slides/_rels/slide2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g"/><Relationship Id="rId1" Type="http://schemas.openxmlformats.org/officeDocument/2006/relationships/slideLayout" Target="../slideLayouts/slideLayout2.xml"/><Relationship Id="rId5" Type="http://schemas.openxmlformats.org/officeDocument/2006/relationships/image" Target="../media/image91.png"/><Relationship Id="rId4" Type="http://schemas.openxmlformats.org/officeDocument/2006/relationships/image" Target="../media/image90.png"/></Relationships>
</file>

<file path=ppt/slides/_rels/slide24.xml.rels><?xml version="1.0" encoding="UTF-8" standalone="yes"?>
<Relationships xmlns="http://schemas.openxmlformats.org/package/2006/relationships"><Relationship Id="rId3" Type="http://schemas.microsoft.com/office/2007/relationships/hdphoto" Target="../media/hdphoto17.wdp"/><Relationship Id="rId2" Type="http://schemas.openxmlformats.org/officeDocument/2006/relationships/image" Target="../media/image92.png"/><Relationship Id="rId1" Type="http://schemas.openxmlformats.org/officeDocument/2006/relationships/slideLayout" Target="../slideLayouts/slideLayout2.xml"/><Relationship Id="rId5" Type="http://schemas.openxmlformats.org/officeDocument/2006/relationships/image" Target="../media/image94.png"/><Relationship Id="rId4" Type="http://schemas.openxmlformats.org/officeDocument/2006/relationships/image" Target="../media/image93.png"/></Relationships>
</file>

<file path=ppt/slides/_rels/slide25.xml.rels><?xml version="1.0" encoding="UTF-8" standalone="yes"?>
<Relationships xmlns="http://schemas.openxmlformats.org/package/2006/relationships"><Relationship Id="rId3" Type="http://schemas.microsoft.com/office/2007/relationships/hdphoto" Target="../media/hdphoto18.wdp"/><Relationship Id="rId2" Type="http://schemas.openxmlformats.org/officeDocument/2006/relationships/image" Target="../media/image95.png"/><Relationship Id="rId1" Type="http://schemas.openxmlformats.org/officeDocument/2006/relationships/slideLayout" Target="../slideLayouts/slideLayout2.xml"/><Relationship Id="rId4" Type="http://schemas.openxmlformats.org/officeDocument/2006/relationships/image" Target="../media/image96.png"/></Relationships>
</file>

<file path=ppt/slides/_rels/slide26.xml.rels><?xml version="1.0" encoding="UTF-8" standalone="yes"?>
<Relationships xmlns="http://schemas.openxmlformats.org/package/2006/relationships"><Relationship Id="rId8" Type="http://schemas.openxmlformats.org/officeDocument/2006/relationships/image" Target="../media/image102.png"/><Relationship Id="rId3" Type="http://schemas.microsoft.com/office/2007/relationships/hdphoto" Target="../media/hdphoto19.wdp"/><Relationship Id="rId7" Type="http://schemas.openxmlformats.org/officeDocument/2006/relationships/image" Target="../media/image101.png"/><Relationship Id="rId2" Type="http://schemas.openxmlformats.org/officeDocument/2006/relationships/image" Target="../media/image97.png"/><Relationship Id="rId1" Type="http://schemas.openxmlformats.org/officeDocument/2006/relationships/slideLayout" Target="../slideLayouts/slideLayout2.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 Id="rId9" Type="http://schemas.openxmlformats.org/officeDocument/2006/relationships/image" Target="../media/image103.png"/></Relationships>
</file>

<file path=ppt/slides/_rels/slide27.xml.rels><?xml version="1.0" encoding="UTF-8" standalone="yes"?>
<Relationships xmlns="http://schemas.openxmlformats.org/package/2006/relationships"><Relationship Id="rId3" Type="http://schemas.microsoft.com/office/2007/relationships/hdphoto" Target="../media/hdphoto20.wdp"/><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2.xml"/><Relationship Id="rId4" Type="http://schemas.openxmlformats.org/officeDocument/2006/relationships/image" Target="../media/image107.png"/></Relationships>
</file>

<file path=ppt/slides/_rels/slide29.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2.xml"/><Relationship Id="rId5" Type="http://schemas.openxmlformats.org/officeDocument/2006/relationships/image" Target="../media/image111.png"/><Relationship Id="rId4" Type="http://schemas.openxmlformats.org/officeDocument/2006/relationships/image" Target="../media/image110.png"/></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2.xml"/><Relationship Id="rId5" Type="http://schemas.openxmlformats.org/officeDocument/2006/relationships/image" Target="../media/image115.png"/><Relationship Id="rId4" Type="http://schemas.openxmlformats.org/officeDocument/2006/relationships/image" Target="../media/image114.png"/></Relationships>
</file>

<file path=ppt/slides/_rels/slide31.xml.rels><?xml version="1.0" encoding="UTF-8" standalone="yes"?>
<Relationships xmlns="http://schemas.openxmlformats.org/package/2006/relationships"><Relationship Id="rId13" Type="http://schemas.openxmlformats.org/officeDocument/2006/relationships/image" Target="../media/image127.png"/><Relationship Id="rId18" Type="http://schemas.openxmlformats.org/officeDocument/2006/relationships/image" Target="../media/image132.png"/><Relationship Id="rId26" Type="http://schemas.openxmlformats.org/officeDocument/2006/relationships/image" Target="../media/image140.png"/><Relationship Id="rId39" Type="http://schemas.openxmlformats.org/officeDocument/2006/relationships/image" Target="../media/image153.png"/><Relationship Id="rId21" Type="http://schemas.openxmlformats.org/officeDocument/2006/relationships/image" Target="../media/image135.png"/><Relationship Id="rId34" Type="http://schemas.openxmlformats.org/officeDocument/2006/relationships/image" Target="../media/image148.png"/><Relationship Id="rId42" Type="http://schemas.openxmlformats.org/officeDocument/2006/relationships/image" Target="../media/image156.png"/><Relationship Id="rId7" Type="http://schemas.openxmlformats.org/officeDocument/2006/relationships/image" Target="../media/image121.png"/><Relationship Id="rId2" Type="http://schemas.openxmlformats.org/officeDocument/2006/relationships/image" Target="../media/image116.png"/><Relationship Id="rId16" Type="http://schemas.openxmlformats.org/officeDocument/2006/relationships/image" Target="../media/image130.png"/><Relationship Id="rId20" Type="http://schemas.openxmlformats.org/officeDocument/2006/relationships/image" Target="../media/image134.png"/><Relationship Id="rId29" Type="http://schemas.openxmlformats.org/officeDocument/2006/relationships/image" Target="../media/image143.png"/><Relationship Id="rId41" Type="http://schemas.openxmlformats.org/officeDocument/2006/relationships/image" Target="../media/image155.png"/><Relationship Id="rId1" Type="http://schemas.openxmlformats.org/officeDocument/2006/relationships/slideLayout" Target="../slideLayouts/slideLayout2.xml"/><Relationship Id="rId6" Type="http://schemas.openxmlformats.org/officeDocument/2006/relationships/image" Target="../media/image120.png"/><Relationship Id="rId11" Type="http://schemas.openxmlformats.org/officeDocument/2006/relationships/image" Target="../media/image125.png"/><Relationship Id="rId24" Type="http://schemas.openxmlformats.org/officeDocument/2006/relationships/image" Target="../media/image138.png"/><Relationship Id="rId32" Type="http://schemas.openxmlformats.org/officeDocument/2006/relationships/image" Target="../media/image146.png"/><Relationship Id="rId37" Type="http://schemas.openxmlformats.org/officeDocument/2006/relationships/image" Target="../media/image151.png"/><Relationship Id="rId40" Type="http://schemas.openxmlformats.org/officeDocument/2006/relationships/image" Target="../media/image154.png"/><Relationship Id="rId5" Type="http://schemas.openxmlformats.org/officeDocument/2006/relationships/image" Target="../media/image119.png"/><Relationship Id="rId15" Type="http://schemas.openxmlformats.org/officeDocument/2006/relationships/image" Target="../media/image129.png"/><Relationship Id="rId23" Type="http://schemas.openxmlformats.org/officeDocument/2006/relationships/image" Target="../media/image137.png"/><Relationship Id="rId28" Type="http://schemas.openxmlformats.org/officeDocument/2006/relationships/image" Target="../media/image142.png"/><Relationship Id="rId36" Type="http://schemas.openxmlformats.org/officeDocument/2006/relationships/image" Target="../media/image150.png"/><Relationship Id="rId10" Type="http://schemas.openxmlformats.org/officeDocument/2006/relationships/image" Target="../media/image124.png"/><Relationship Id="rId19" Type="http://schemas.openxmlformats.org/officeDocument/2006/relationships/image" Target="../media/image133.png"/><Relationship Id="rId31" Type="http://schemas.openxmlformats.org/officeDocument/2006/relationships/image" Target="../media/image145.png"/><Relationship Id="rId44" Type="http://schemas.openxmlformats.org/officeDocument/2006/relationships/image" Target="../media/image158.png"/><Relationship Id="rId4" Type="http://schemas.openxmlformats.org/officeDocument/2006/relationships/image" Target="../media/image118.png"/><Relationship Id="rId9" Type="http://schemas.openxmlformats.org/officeDocument/2006/relationships/image" Target="../media/image123.png"/><Relationship Id="rId14" Type="http://schemas.openxmlformats.org/officeDocument/2006/relationships/image" Target="../media/image128.png"/><Relationship Id="rId22" Type="http://schemas.openxmlformats.org/officeDocument/2006/relationships/image" Target="../media/image136.png"/><Relationship Id="rId27" Type="http://schemas.openxmlformats.org/officeDocument/2006/relationships/image" Target="../media/image141.png"/><Relationship Id="rId30" Type="http://schemas.openxmlformats.org/officeDocument/2006/relationships/image" Target="../media/image144.png"/><Relationship Id="rId35" Type="http://schemas.openxmlformats.org/officeDocument/2006/relationships/image" Target="../media/image149.png"/><Relationship Id="rId43" Type="http://schemas.openxmlformats.org/officeDocument/2006/relationships/image" Target="../media/image157.png"/><Relationship Id="rId8" Type="http://schemas.openxmlformats.org/officeDocument/2006/relationships/image" Target="../media/image122.png"/><Relationship Id="rId3" Type="http://schemas.openxmlformats.org/officeDocument/2006/relationships/image" Target="../media/image117.png"/><Relationship Id="rId12" Type="http://schemas.openxmlformats.org/officeDocument/2006/relationships/image" Target="../media/image126.png"/><Relationship Id="rId17" Type="http://schemas.openxmlformats.org/officeDocument/2006/relationships/image" Target="../media/image131.png"/><Relationship Id="rId25" Type="http://schemas.openxmlformats.org/officeDocument/2006/relationships/image" Target="../media/image139.png"/><Relationship Id="rId33" Type="http://schemas.openxmlformats.org/officeDocument/2006/relationships/image" Target="../media/image147.png"/><Relationship Id="rId38" Type="http://schemas.openxmlformats.org/officeDocument/2006/relationships/image" Target="../media/image152.png"/></Relationships>
</file>

<file path=ppt/slides/_rels/slide32.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337.png"/><Relationship Id="rId1" Type="http://schemas.openxmlformats.org/officeDocument/2006/relationships/slideLayout" Target="../slideLayouts/slideLayout2.xml"/><Relationship Id="rId5" Type="http://schemas.openxmlformats.org/officeDocument/2006/relationships/image" Target="../media/image161.png"/><Relationship Id="rId4" Type="http://schemas.openxmlformats.org/officeDocument/2006/relationships/image" Target="../media/image160.png"/></Relationships>
</file>

<file path=ppt/slides/_rels/slide33.xml.rels><?xml version="1.0" encoding="UTF-8" standalone="yes"?>
<Relationships xmlns="http://schemas.openxmlformats.org/package/2006/relationships"><Relationship Id="rId8" Type="http://schemas.openxmlformats.org/officeDocument/2006/relationships/image" Target="../media/image168.png"/><Relationship Id="rId3" Type="http://schemas.openxmlformats.org/officeDocument/2006/relationships/image" Target="../media/image163.png"/><Relationship Id="rId7" Type="http://schemas.openxmlformats.org/officeDocument/2006/relationships/image" Target="../media/image167.png"/><Relationship Id="rId2" Type="http://schemas.openxmlformats.org/officeDocument/2006/relationships/image" Target="../media/image162.png"/><Relationship Id="rId1" Type="http://schemas.openxmlformats.org/officeDocument/2006/relationships/slideLayout" Target="../slideLayouts/slideLayout2.xml"/><Relationship Id="rId6" Type="http://schemas.openxmlformats.org/officeDocument/2006/relationships/image" Target="../media/image166.png"/><Relationship Id="rId11" Type="http://schemas.openxmlformats.org/officeDocument/2006/relationships/image" Target="../media/image171.png"/><Relationship Id="rId5" Type="http://schemas.openxmlformats.org/officeDocument/2006/relationships/image" Target="../media/image165.png"/><Relationship Id="rId10" Type="http://schemas.openxmlformats.org/officeDocument/2006/relationships/image" Target="../media/image170.png"/><Relationship Id="rId4" Type="http://schemas.openxmlformats.org/officeDocument/2006/relationships/image" Target="../media/image164.png"/><Relationship Id="rId9" Type="http://schemas.openxmlformats.org/officeDocument/2006/relationships/image" Target="../media/image169.png"/></Relationships>
</file>

<file path=ppt/slides/_rels/slide34.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image" Target="../media/image172.png"/><Relationship Id="rId1" Type="http://schemas.openxmlformats.org/officeDocument/2006/relationships/slideLayout" Target="../slideLayouts/slideLayout2.xml"/><Relationship Id="rId5" Type="http://schemas.openxmlformats.org/officeDocument/2006/relationships/image" Target="../media/image174.png"/><Relationship Id="rId4" Type="http://schemas.microsoft.com/office/2007/relationships/hdphoto" Target="../media/hdphoto21.wdp"/></Relationships>
</file>

<file path=ppt/slides/_rels/slide35.xml.rels><?xml version="1.0" encoding="UTF-8" standalone="yes"?>
<Relationships xmlns="http://schemas.openxmlformats.org/package/2006/relationships"><Relationship Id="rId8" Type="http://schemas.openxmlformats.org/officeDocument/2006/relationships/image" Target="../media/image180.png"/><Relationship Id="rId13" Type="http://schemas.openxmlformats.org/officeDocument/2006/relationships/image" Target="../media/image185.png"/><Relationship Id="rId18" Type="http://schemas.openxmlformats.org/officeDocument/2006/relationships/image" Target="../media/image190.png"/><Relationship Id="rId3" Type="http://schemas.openxmlformats.org/officeDocument/2006/relationships/image" Target="../media/image176.png"/><Relationship Id="rId7" Type="http://schemas.openxmlformats.org/officeDocument/2006/relationships/image" Target="../media/image179.png"/><Relationship Id="rId12" Type="http://schemas.openxmlformats.org/officeDocument/2006/relationships/image" Target="../media/image184.png"/><Relationship Id="rId17" Type="http://schemas.openxmlformats.org/officeDocument/2006/relationships/image" Target="../media/image189.png"/><Relationship Id="rId2" Type="http://schemas.openxmlformats.org/officeDocument/2006/relationships/image" Target="../media/image175.png"/><Relationship Id="rId16" Type="http://schemas.openxmlformats.org/officeDocument/2006/relationships/image" Target="../media/image188.png"/><Relationship Id="rId20" Type="http://schemas.microsoft.com/office/2007/relationships/hdphoto" Target="../media/hdphoto23.wdp"/><Relationship Id="rId1" Type="http://schemas.openxmlformats.org/officeDocument/2006/relationships/slideLayout" Target="../slideLayouts/slideLayout2.xml"/><Relationship Id="rId6" Type="http://schemas.openxmlformats.org/officeDocument/2006/relationships/image" Target="../media/image178.png"/><Relationship Id="rId11" Type="http://schemas.openxmlformats.org/officeDocument/2006/relationships/image" Target="../media/image183.png"/><Relationship Id="rId5" Type="http://schemas.openxmlformats.org/officeDocument/2006/relationships/image" Target="../media/image177.png"/><Relationship Id="rId15" Type="http://schemas.openxmlformats.org/officeDocument/2006/relationships/image" Target="../media/image187.png"/><Relationship Id="rId10" Type="http://schemas.openxmlformats.org/officeDocument/2006/relationships/image" Target="../media/image182.png"/><Relationship Id="rId19" Type="http://schemas.openxmlformats.org/officeDocument/2006/relationships/image" Target="../media/image191.png"/><Relationship Id="rId4" Type="http://schemas.microsoft.com/office/2007/relationships/hdphoto" Target="../media/hdphoto22.wdp"/><Relationship Id="rId9" Type="http://schemas.openxmlformats.org/officeDocument/2006/relationships/image" Target="../media/image181.png"/><Relationship Id="rId14" Type="http://schemas.openxmlformats.org/officeDocument/2006/relationships/image" Target="../media/image186.png"/></Relationships>
</file>

<file path=ppt/slides/_rels/slide36.xml.rels><?xml version="1.0" encoding="UTF-8" standalone="yes"?>
<Relationships xmlns="http://schemas.openxmlformats.org/package/2006/relationships"><Relationship Id="rId8" Type="http://schemas.openxmlformats.org/officeDocument/2006/relationships/image" Target="../media/image198.png"/><Relationship Id="rId3" Type="http://schemas.openxmlformats.org/officeDocument/2006/relationships/image" Target="../media/image193.png"/><Relationship Id="rId7" Type="http://schemas.openxmlformats.org/officeDocument/2006/relationships/image" Target="../media/image197.png"/><Relationship Id="rId2" Type="http://schemas.openxmlformats.org/officeDocument/2006/relationships/image" Target="../media/image192.png"/><Relationship Id="rId1" Type="http://schemas.openxmlformats.org/officeDocument/2006/relationships/slideLayout" Target="../slideLayouts/slideLayout2.xml"/><Relationship Id="rId6" Type="http://schemas.openxmlformats.org/officeDocument/2006/relationships/image" Target="../media/image196.png"/><Relationship Id="rId11" Type="http://schemas.openxmlformats.org/officeDocument/2006/relationships/image" Target="../media/image201.png"/><Relationship Id="rId5" Type="http://schemas.openxmlformats.org/officeDocument/2006/relationships/image" Target="../media/image195.png"/><Relationship Id="rId10" Type="http://schemas.openxmlformats.org/officeDocument/2006/relationships/image" Target="../media/image200.png"/><Relationship Id="rId4" Type="http://schemas.openxmlformats.org/officeDocument/2006/relationships/image" Target="../media/image194.png"/><Relationship Id="rId9" Type="http://schemas.openxmlformats.org/officeDocument/2006/relationships/image" Target="../media/image19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image" Target="../media/image208.png"/><Relationship Id="rId3" Type="http://schemas.openxmlformats.org/officeDocument/2006/relationships/image" Target="../media/image203.png"/><Relationship Id="rId7" Type="http://schemas.openxmlformats.org/officeDocument/2006/relationships/image" Target="../media/image207.png"/><Relationship Id="rId2" Type="http://schemas.openxmlformats.org/officeDocument/2006/relationships/image" Target="../media/image202.png"/><Relationship Id="rId1" Type="http://schemas.openxmlformats.org/officeDocument/2006/relationships/slideLayout" Target="../slideLayouts/slideLayout2.xml"/><Relationship Id="rId6" Type="http://schemas.openxmlformats.org/officeDocument/2006/relationships/image" Target="../media/image206.png"/><Relationship Id="rId5" Type="http://schemas.openxmlformats.org/officeDocument/2006/relationships/image" Target="../media/image205.png"/><Relationship Id="rId4" Type="http://schemas.openxmlformats.org/officeDocument/2006/relationships/image" Target="../media/image204.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7.png"/><Relationship Id="rId2" Type="http://schemas.openxmlformats.org/officeDocument/2006/relationships/image" Target="../media/image14.jp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16.png"/><Relationship Id="rId4" Type="http://schemas.microsoft.com/office/2007/relationships/hdphoto" Target="../media/hdphoto2.wdp"/></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image" Target="../media/image209.png"/><Relationship Id="rId1" Type="http://schemas.openxmlformats.org/officeDocument/2006/relationships/slideLayout" Target="../slideLayouts/slideLayout2.xml"/><Relationship Id="rId4" Type="http://schemas.openxmlformats.org/officeDocument/2006/relationships/image" Target="../media/image211.png"/></Relationships>
</file>

<file path=ppt/slides/_rels/slide42.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image" Target="../media/image212.png"/><Relationship Id="rId1" Type="http://schemas.openxmlformats.org/officeDocument/2006/relationships/slideLayout" Target="../slideLayouts/slideLayout2.xml"/><Relationship Id="rId6" Type="http://schemas.openxmlformats.org/officeDocument/2006/relationships/image" Target="../media/image216.png"/><Relationship Id="rId5" Type="http://schemas.openxmlformats.org/officeDocument/2006/relationships/image" Target="../media/image215.png"/><Relationship Id="rId4" Type="http://schemas.openxmlformats.org/officeDocument/2006/relationships/image" Target="../media/image214.png"/></Relationships>
</file>

<file path=ppt/slides/_rels/slide43.xml.rels><?xml version="1.0" encoding="UTF-8" standalone="yes"?>
<Relationships xmlns="http://schemas.openxmlformats.org/package/2006/relationships"><Relationship Id="rId3" Type="http://schemas.openxmlformats.org/officeDocument/2006/relationships/image" Target="../media/image218.png"/><Relationship Id="rId2" Type="http://schemas.openxmlformats.org/officeDocument/2006/relationships/image" Target="../media/image217.png"/><Relationship Id="rId1" Type="http://schemas.openxmlformats.org/officeDocument/2006/relationships/slideLayout" Target="../slideLayouts/slideLayout2.xml"/><Relationship Id="rId6" Type="http://schemas.openxmlformats.org/officeDocument/2006/relationships/image" Target="../media/image221.png"/><Relationship Id="rId5" Type="http://schemas.openxmlformats.org/officeDocument/2006/relationships/image" Target="../media/image220.png"/><Relationship Id="rId4" Type="http://schemas.openxmlformats.org/officeDocument/2006/relationships/image" Target="../media/image219.png"/></Relationships>
</file>

<file path=ppt/slides/_rels/slide44.xml.rels><?xml version="1.0" encoding="UTF-8" standalone="yes"?>
<Relationships xmlns="http://schemas.openxmlformats.org/package/2006/relationships"><Relationship Id="rId8" Type="http://schemas.openxmlformats.org/officeDocument/2006/relationships/image" Target="../media/image228.png"/><Relationship Id="rId3" Type="http://schemas.openxmlformats.org/officeDocument/2006/relationships/image" Target="../media/image223.png"/><Relationship Id="rId7" Type="http://schemas.openxmlformats.org/officeDocument/2006/relationships/image" Target="../media/image227.png"/><Relationship Id="rId2" Type="http://schemas.openxmlformats.org/officeDocument/2006/relationships/image" Target="../media/image222.png"/><Relationship Id="rId1" Type="http://schemas.openxmlformats.org/officeDocument/2006/relationships/slideLayout" Target="../slideLayouts/slideLayout2.xml"/><Relationship Id="rId6" Type="http://schemas.openxmlformats.org/officeDocument/2006/relationships/image" Target="../media/image226.png"/><Relationship Id="rId5" Type="http://schemas.openxmlformats.org/officeDocument/2006/relationships/image" Target="../media/image225.png"/><Relationship Id="rId10" Type="http://schemas.openxmlformats.org/officeDocument/2006/relationships/image" Target="../media/image230.png"/><Relationship Id="rId4" Type="http://schemas.openxmlformats.org/officeDocument/2006/relationships/image" Target="../media/image224.png"/><Relationship Id="rId9" Type="http://schemas.openxmlformats.org/officeDocument/2006/relationships/image" Target="../media/image229.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8" Type="http://schemas.openxmlformats.org/officeDocument/2006/relationships/image" Target="../media/image236.png"/><Relationship Id="rId3" Type="http://schemas.openxmlformats.org/officeDocument/2006/relationships/image" Target="../media/image231.png"/><Relationship Id="rId7" Type="http://schemas.openxmlformats.org/officeDocument/2006/relationships/image" Target="../media/image235.png"/><Relationship Id="rId2" Type="http://schemas.openxmlformats.org/officeDocument/2006/relationships/image" Target="../media/image3470.png"/><Relationship Id="rId1" Type="http://schemas.openxmlformats.org/officeDocument/2006/relationships/slideLayout" Target="../slideLayouts/slideLayout2.xml"/><Relationship Id="rId6" Type="http://schemas.openxmlformats.org/officeDocument/2006/relationships/image" Target="../media/image234.png"/><Relationship Id="rId5" Type="http://schemas.openxmlformats.org/officeDocument/2006/relationships/image" Target="../media/image233.png"/><Relationship Id="rId4" Type="http://schemas.openxmlformats.org/officeDocument/2006/relationships/image" Target="../media/image232.png"/></Relationships>
</file>

<file path=ppt/slides/_rels/slide47.xml.rels><?xml version="1.0" encoding="UTF-8" standalone="yes"?>
<Relationships xmlns="http://schemas.openxmlformats.org/package/2006/relationships"><Relationship Id="rId8" Type="http://schemas.openxmlformats.org/officeDocument/2006/relationships/image" Target="../media/image241.png"/><Relationship Id="rId3" Type="http://schemas.openxmlformats.org/officeDocument/2006/relationships/image" Target="../media/image237.png"/><Relationship Id="rId7" Type="http://schemas.openxmlformats.org/officeDocument/2006/relationships/image" Target="../media/image240.png"/><Relationship Id="rId2" Type="http://schemas.openxmlformats.org/officeDocument/2006/relationships/image" Target="../media/image3541.png"/><Relationship Id="rId1" Type="http://schemas.openxmlformats.org/officeDocument/2006/relationships/slideLayout" Target="../slideLayouts/slideLayout2.xml"/><Relationship Id="rId6" Type="http://schemas.openxmlformats.org/officeDocument/2006/relationships/image" Target="../media/image239.png"/><Relationship Id="rId5" Type="http://schemas.microsoft.com/office/2007/relationships/hdphoto" Target="../media/hdphoto24.wdp"/><Relationship Id="rId4" Type="http://schemas.openxmlformats.org/officeDocument/2006/relationships/image" Target="../media/image238.png"/><Relationship Id="rId9" Type="http://schemas.openxmlformats.org/officeDocument/2006/relationships/image" Target="../media/image24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8" Type="http://schemas.openxmlformats.org/officeDocument/2006/relationships/image" Target="../media/image247.png"/><Relationship Id="rId3" Type="http://schemas.openxmlformats.org/officeDocument/2006/relationships/image" Target="../media/image243.png"/><Relationship Id="rId7" Type="http://schemas.openxmlformats.org/officeDocument/2006/relationships/image" Target="../media/image246.png"/><Relationship Id="rId12" Type="http://schemas.openxmlformats.org/officeDocument/2006/relationships/image" Target="../media/image251.png"/><Relationship Id="rId2" Type="http://schemas.openxmlformats.org/officeDocument/2006/relationships/image" Target="../media/image3610.png"/><Relationship Id="rId1" Type="http://schemas.openxmlformats.org/officeDocument/2006/relationships/slideLayout" Target="../slideLayouts/slideLayout2.xml"/><Relationship Id="rId6" Type="http://schemas.openxmlformats.org/officeDocument/2006/relationships/image" Target="../media/image245.png"/><Relationship Id="rId11" Type="http://schemas.openxmlformats.org/officeDocument/2006/relationships/image" Target="../media/image250.png"/><Relationship Id="rId5" Type="http://schemas.openxmlformats.org/officeDocument/2006/relationships/image" Target="../media/image244.png"/><Relationship Id="rId10" Type="http://schemas.openxmlformats.org/officeDocument/2006/relationships/image" Target="../media/image249.png"/><Relationship Id="rId4" Type="http://schemas.microsoft.com/office/2007/relationships/hdphoto" Target="../media/hdphoto25.wdp"/><Relationship Id="rId9" Type="http://schemas.openxmlformats.org/officeDocument/2006/relationships/image" Target="../media/image248.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50.xml.rels><?xml version="1.0" encoding="UTF-8" standalone="yes"?>
<Relationships xmlns="http://schemas.openxmlformats.org/package/2006/relationships"><Relationship Id="rId8" Type="http://schemas.openxmlformats.org/officeDocument/2006/relationships/image" Target="../media/image256.png"/><Relationship Id="rId3" Type="http://schemas.openxmlformats.org/officeDocument/2006/relationships/image" Target="../media/image237.png"/><Relationship Id="rId7" Type="http://schemas.openxmlformats.org/officeDocument/2006/relationships/image" Target="../media/image255.png"/><Relationship Id="rId2" Type="http://schemas.openxmlformats.org/officeDocument/2006/relationships/image" Target="../media/image4250.png"/><Relationship Id="rId1" Type="http://schemas.openxmlformats.org/officeDocument/2006/relationships/slideLayout" Target="../slideLayouts/slideLayout2.xml"/><Relationship Id="rId6" Type="http://schemas.openxmlformats.org/officeDocument/2006/relationships/image" Target="../media/image254.emf"/><Relationship Id="rId11" Type="http://schemas.openxmlformats.org/officeDocument/2006/relationships/image" Target="../media/image259.emf"/><Relationship Id="rId5" Type="http://schemas.openxmlformats.org/officeDocument/2006/relationships/image" Target="../media/image253.png"/><Relationship Id="rId10" Type="http://schemas.openxmlformats.org/officeDocument/2006/relationships/image" Target="../media/image258.png"/><Relationship Id="rId4" Type="http://schemas.openxmlformats.org/officeDocument/2006/relationships/image" Target="../media/image252.emf"/><Relationship Id="rId9" Type="http://schemas.openxmlformats.org/officeDocument/2006/relationships/image" Target="../media/image257.png"/></Relationships>
</file>

<file path=ppt/slides/_rels/slide51.xml.rels><?xml version="1.0" encoding="UTF-8" standalone="yes"?>
<Relationships xmlns="http://schemas.openxmlformats.org/package/2006/relationships"><Relationship Id="rId8" Type="http://schemas.openxmlformats.org/officeDocument/2006/relationships/image" Target="../media/image265.png"/><Relationship Id="rId3" Type="http://schemas.openxmlformats.org/officeDocument/2006/relationships/image" Target="../media/image261.png"/><Relationship Id="rId7" Type="http://schemas.openxmlformats.org/officeDocument/2006/relationships/image" Target="../media/image264.png"/><Relationship Id="rId2" Type="http://schemas.openxmlformats.org/officeDocument/2006/relationships/image" Target="../media/image260.png"/><Relationship Id="rId1" Type="http://schemas.openxmlformats.org/officeDocument/2006/relationships/slideLayout" Target="../slideLayouts/slideLayout2.xml"/><Relationship Id="rId6" Type="http://schemas.openxmlformats.org/officeDocument/2006/relationships/image" Target="../media/image263.png"/><Relationship Id="rId5" Type="http://schemas.openxmlformats.org/officeDocument/2006/relationships/image" Target="../media/image262.png"/><Relationship Id="rId4" Type="http://schemas.microsoft.com/office/2007/relationships/hdphoto" Target="../media/hdphoto26.wdp"/><Relationship Id="rId9" Type="http://schemas.openxmlformats.org/officeDocument/2006/relationships/image" Target="../media/image266.png"/></Relationships>
</file>

<file path=ppt/slides/_rels/slide52.xml.rels><?xml version="1.0" encoding="UTF-8" standalone="yes"?>
<Relationships xmlns="http://schemas.openxmlformats.org/package/2006/relationships"><Relationship Id="rId8" Type="http://schemas.openxmlformats.org/officeDocument/2006/relationships/image" Target="../media/image270.png"/><Relationship Id="rId3" Type="http://schemas.openxmlformats.org/officeDocument/2006/relationships/image" Target="../media/image268.png"/><Relationship Id="rId7" Type="http://schemas.openxmlformats.org/officeDocument/2006/relationships/image" Target="../media/image484.png"/><Relationship Id="rId2" Type="http://schemas.openxmlformats.org/officeDocument/2006/relationships/image" Target="../media/image267.png"/><Relationship Id="rId1" Type="http://schemas.openxmlformats.org/officeDocument/2006/relationships/slideLayout" Target="../slideLayouts/slideLayout2.xml"/><Relationship Id="rId4" Type="http://schemas.openxmlformats.org/officeDocument/2006/relationships/image" Target="../media/image269.png"/><Relationship Id="rId9" Type="http://schemas.openxmlformats.org/officeDocument/2006/relationships/image" Target="../media/image271.png"/></Relationships>
</file>

<file path=ppt/slides/_rels/slide53.xml.rels><?xml version="1.0" encoding="UTF-8" standalone="yes"?>
<Relationships xmlns="http://schemas.openxmlformats.org/package/2006/relationships"><Relationship Id="rId3" Type="http://schemas.openxmlformats.org/officeDocument/2006/relationships/image" Target="../media/image272.png"/><Relationship Id="rId2" Type="http://schemas.openxmlformats.org/officeDocument/2006/relationships/image" Target="../media/image485.png"/><Relationship Id="rId1" Type="http://schemas.openxmlformats.org/officeDocument/2006/relationships/slideLayout" Target="../slideLayouts/slideLayout2.xml"/><Relationship Id="rId5" Type="http://schemas.openxmlformats.org/officeDocument/2006/relationships/image" Target="../media/image274.png"/><Relationship Id="rId4" Type="http://schemas.openxmlformats.org/officeDocument/2006/relationships/image" Target="../media/image273.png"/></Relationships>
</file>

<file path=ppt/slides/_rels/slide54.xml.rels><?xml version="1.0" encoding="UTF-8" standalone="yes"?>
<Relationships xmlns="http://schemas.openxmlformats.org/package/2006/relationships"><Relationship Id="rId3" Type="http://schemas.openxmlformats.org/officeDocument/2006/relationships/image" Target="../media/image275.png"/><Relationship Id="rId2" Type="http://schemas.openxmlformats.org/officeDocument/2006/relationships/image" Target="../media/image489.png"/><Relationship Id="rId1" Type="http://schemas.openxmlformats.org/officeDocument/2006/relationships/slideLayout" Target="../slideLayouts/slideLayout2.xml"/><Relationship Id="rId5" Type="http://schemas.openxmlformats.org/officeDocument/2006/relationships/image" Target="../media/image277.png"/><Relationship Id="rId4" Type="http://schemas.openxmlformats.org/officeDocument/2006/relationships/image" Target="../media/image276.png"/></Relationships>
</file>

<file path=ppt/slides/_rels/slide55.xml.rels><?xml version="1.0" encoding="UTF-8" standalone="yes"?>
<Relationships xmlns="http://schemas.openxmlformats.org/package/2006/relationships"><Relationship Id="rId3" Type="http://schemas.openxmlformats.org/officeDocument/2006/relationships/image" Target="../media/image494.png"/><Relationship Id="rId2" Type="http://schemas.openxmlformats.org/officeDocument/2006/relationships/image" Target="../media/image493.png"/><Relationship Id="rId1" Type="http://schemas.openxmlformats.org/officeDocument/2006/relationships/slideLayout" Target="../slideLayouts/slideLayout2.xml"/><Relationship Id="rId6" Type="http://schemas.openxmlformats.org/officeDocument/2006/relationships/image" Target="../media/image280.png"/><Relationship Id="rId5" Type="http://schemas.openxmlformats.org/officeDocument/2006/relationships/image" Target="../media/image279.png"/><Relationship Id="rId4" Type="http://schemas.openxmlformats.org/officeDocument/2006/relationships/image" Target="../media/image278.png"/></Relationships>
</file>

<file path=ppt/slides/_rels/slide56.xml.rels><?xml version="1.0" encoding="UTF-8" standalone="yes"?>
<Relationships xmlns="http://schemas.openxmlformats.org/package/2006/relationships"><Relationship Id="rId3" Type="http://schemas.openxmlformats.org/officeDocument/2006/relationships/image" Target="../media/image4470.png"/><Relationship Id="rId2" Type="http://schemas.openxmlformats.org/officeDocument/2006/relationships/image" Target="../media/image4460.png"/><Relationship Id="rId1" Type="http://schemas.openxmlformats.org/officeDocument/2006/relationships/slideLayout" Target="../slideLayouts/slideLayout2.xml"/><Relationship Id="rId6" Type="http://schemas.openxmlformats.org/officeDocument/2006/relationships/image" Target="../media/image282.png"/><Relationship Id="rId5" Type="http://schemas.openxmlformats.org/officeDocument/2006/relationships/image" Target="../media/image281.png"/><Relationship Id="rId4" Type="http://schemas.openxmlformats.org/officeDocument/2006/relationships/image" Target="../media/image279.png"/></Relationships>
</file>

<file path=ppt/slides/_rels/slide57.xml.rels><?xml version="1.0" encoding="UTF-8" standalone="yes"?>
<Relationships xmlns="http://schemas.openxmlformats.org/package/2006/relationships"><Relationship Id="rId3" Type="http://schemas.openxmlformats.org/officeDocument/2006/relationships/image" Target="../media/image4500.png"/><Relationship Id="rId7" Type="http://schemas.openxmlformats.org/officeDocument/2006/relationships/image" Target="../media/image284.png"/><Relationship Id="rId2" Type="http://schemas.openxmlformats.org/officeDocument/2006/relationships/image" Target="../media/image4460.png"/><Relationship Id="rId1" Type="http://schemas.openxmlformats.org/officeDocument/2006/relationships/slideLayout" Target="../slideLayouts/slideLayout2.xml"/><Relationship Id="rId6" Type="http://schemas.openxmlformats.org/officeDocument/2006/relationships/image" Target="../media/image283.emf"/><Relationship Id="rId5" Type="http://schemas.openxmlformats.org/officeDocument/2006/relationships/image" Target="../media/image281.png"/><Relationship Id="rId4" Type="http://schemas.openxmlformats.org/officeDocument/2006/relationships/image" Target="../media/image279.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8" Type="http://schemas.openxmlformats.org/officeDocument/2006/relationships/image" Target="../media/image290.png"/><Relationship Id="rId3" Type="http://schemas.openxmlformats.org/officeDocument/2006/relationships/image" Target="../media/image285.png"/><Relationship Id="rId7" Type="http://schemas.openxmlformats.org/officeDocument/2006/relationships/image" Target="../media/image289.png"/><Relationship Id="rId2" Type="http://schemas.openxmlformats.org/officeDocument/2006/relationships/image" Target="../media/image4580.png"/><Relationship Id="rId1" Type="http://schemas.openxmlformats.org/officeDocument/2006/relationships/slideLayout" Target="../slideLayouts/slideLayout2.xml"/><Relationship Id="rId6" Type="http://schemas.openxmlformats.org/officeDocument/2006/relationships/image" Target="../media/image288.png"/><Relationship Id="rId5" Type="http://schemas.openxmlformats.org/officeDocument/2006/relationships/image" Target="../media/image287.png"/><Relationship Id="rId4" Type="http://schemas.openxmlformats.org/officeDocument/2006/relationships/image" Target="../media/image286.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60.xml.rels><?xml version="1.0" encoding="UTF-8" standalone="yes"?>
<Relationships xmlns="http://schemas.openxmlformats.org/package/2006/relationships"><Relationship Id="rId3" Type="http://schemas.openxmlformats.org/officeDocument/2006/relationships/image" Target="../media/image291.png"/><Relationship Id="rId7" Type="http://schemas.openxmlformats.org/officeDocument/2006/relationships/image" Target="../media/image295.png"/><Relationship Id="rId2" Type="http://schemas.openxmlformats.org/officeDocument/2006/relationships/image" Target="../media/image465.png"/><Relationship Id="rId1" Type="http://schemas.openxmlformats.org/officeDocument/2006/relationships/slideLayout" Target="../slideLayouts/slideLayout2.xml"/><Relationship Id="rId6" Type="http://schemas.openxmlformats.org/officeDocument/2006/relationships/image" Target="../media/image294.png"/><Relationship Id="rId5" Type="http://schemas.openxmlformats.org/officeDocument/2006/relationships/image" Target="../media/image293.png"/><Relationship Id="rId4" Type="http://schemas.openxmlformats.org/officeDocument/2006/relationships/image" Target="../media/image292.png"/></Relationships>
</file>

<file path=ppt/slides/_rels/slide61.xml.rels><?xml version="1.0" encoding="UTF-8" standalone="yes"?>
<Relationships xmlns="http://schemas.openxmlformats.org/package/2006/relationships"><Relationship Id="rId3" Type="http://schemas.openxmlformats.org/officeDocument/2006/relationships/image" Target="../media/image296.png"/><Relationship Id="rId7" Type="http://schemas.openxmlformats.org/officeDocument/2006/relationships/image" Target="../media/image300.png"/><Relationship Id="rId2" Type="http://schemas.openxmlformats.org/officeDocument/2006/relationships/image" Target="../media/image471.png"/><Relationship Id="rId1" Type="http://schemas.openxmlformats.org/officeDocument/2006/relationships/slideLayout" Target="../slideLayouts/slideLayout2.xml"/><Relationship Id="rId6" Type="http://schemas.openxmlformats.org/officeDocument/2006/relationships/image" Target="../media/image299.png"/><Relationship Id="rId5" Type="http://schemas.openxmlformats.org/officeDocument/2006/relationships/image" Target="../media/image298.png"/><Relationship Id="rId4" Type="http://schemas.openxmlformats.org/officeDocument/2006/relationships/image" Target="../media/image297.png"/></Relationships>
</file>

<file path=ppt/slides/_rels/slide62.xml.rels><?xml version="1.0" encoding="UTF-8" standalone="yes"?>
<Relationships xmlns="http://schemas.openxmlformats.org/package/2006/relationships"><Relationship Id="rId8" Type="http://schemas.openxmlformats.org/officeDocument/2006/relationships/image" Target="../media/image307.png"/><Relationship Id="rId3" Type="http://schemas.openxmlformats.org/officeDocument/2006/relationships/image" Target="../media/image302.png"/><Relationship Id="rId7" Type="http://schemas.openxmlformats.org/officeDocument/2006/relationships/image" Target="../media/image306.png"/><Relationship Id="rId2" Type="http://schemas.openxmlformats.org/officeDocument/2006/relationships/image" Target="../media/image301.png"/><Relationship Id="rId1" Type="http://schemas.openxmlformats.org/officeDocument/2006/relationships/slideLayout" Target="../slideLayouts/slideLayout2.xml"/><Relationship Id="rId6" Type="http://schemas.openxmlformats.org/officeDocument/2006/relationships/image" Target="../media/image305.png"/><Relationship Id="rId11" Type="http://schemas.openxmlformats.org/officeDocument/2006/relationships/image" Target="../media/image310.png"/><Relationship Id="rId5" Type="http://schemas.openxmlformats.org/officeDocument/2006/relationships/image" Target="../media/image304.png"/><Relationship Id="rId10" Type="http://schemas.openxmlformats.org/officeDocument/2006/relationships/image" Target="../media/image309.png"/><Relationship Id="rId4" Type="http://schemas.openxmlformats.org/officeDocument/2006/relationships/image" Target="../media/image303.png"/><Relationship Id="rId9" Type="http://schemas.openxmlformats.org/officeDocument/2006/relationships/image" Target="../media/image308.png"/></Relationships>
</file>

<file path=ppt/slides/_rels/slide63.xml.rels><?xml version="1.0" encoding="UTF-8" standalone="yes"?>
<Relationships xmlns="http://schemas.openxmlformats.org/package/2006/relationships"><Relationship Id="rId3" Type="http://schemas.openxmlformats.org/officeDocument/2006/relationships/image" Target="../media/image491.png"/><Relationship Id="rId2" Type="http://schemas.openxmlformats.org/officeDocument/2006/relationships/image" Target="../media/image490.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12.png"/><Relationship Id="rId2" Type="http://schemas.openxmlformats.org/officeDocument/2006/relationships/image" Target="../media/image311.png"/><Relationship Id="rId1" Type="http://schemas.openxmlformats.org/officeDocument/2006/relationships/slideLayout" Target="../slideLayouts/slideLayout2.xml"/><Relationship Id="rId5" Type="http://schemas.openxmlformats.org/officeDocument/2006/relationships/image" Target="../media/image314.png"/><Relationship Id="rId4" Type="http://schemas.openxmlformats.org/officeDocument/2006/relationships/image" Target="../media/image313.png"/></Relationships>
</file>

<file path=ppt/slides/_rels/slide65.xml.rels><?xml version="1.0" encoding="UTF-8" standalone="yes"?>
<Relationships xmlns="http://schemas.openxmlformats.org/package/2006/relationships"><Relationship Id="rId2" Type="http://schemas.openxmlformats.org/officeDocument/2006/relationships/image" Target="../media/image498.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1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s>
</file>

<file path=ppt/slides/_rels/slide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7.png"/><Relationship Id="rId1" Type="http://schemas.openxmlformats.org/officeDocument/2006/relationships/slideLayout" Target="../slideLayouts/slideLayout2.xml"/><Relationship Id="rId5" Type="http://schemas.microsoft.com/office/2007/relationships/hdphoto" Target="../media/hdphoto5.wdp"/><Relationship Id="rId4"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5" name="Content Placeholder 4"/>
          <p:cNvSpPr>
            <a:spLocks noGrp="1"/>
          </p:cNvSpPr>
          <p:nvPr>
            <p:ph idx="1"/>
          </p:nvPr>
        </p:nvSpPr>
        <p:spPr/>
        <p:txBody>
          <a:bodyPr/>
          <a:lstStyle/>
          <a:p>
            <a:endParaRPr lang="en-US"/>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5761" y="628650"/>
            <a:ext cx="5867400" cy="89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524000"/>
            <a:ext cx="7315200" cy="430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370177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circle(out)">
                                      <p:cBhvr>
                                        <p:cTn id="7" dur="200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 calcmode="lin" valueType="num">
                                      <p:cBhvr>
                                        <p:cTn id="12" dur="1000" fill="hold"/>
                                        <p:tgtEl>
                                          <p:spTgt spid="1028"/>
                                        </p:tgtEl>
                                        <p:attrNameLst>
                                          <p:attrName>ppt_w</p:attrName>
                                        </p:attrNameLst>
                                      </p:cBhvr>
                                      <p:tavLst>
                                        <p:tav tm="0">
                                          <p:val>
                                            <p:fltVal val="0"/>
                                          </p:val>
                                        </p:tav>
                                        <p:tav tm="100000">
                                          <p:val>
                                            <p:strVal val="#ppt_w"/>
                                          </p:val>
                                        </p:tav>
                                      </p:tavLst>
                                    </p:anim>
                                    <p:anim calcmode="lin" valueType="num">
                                      <p:cBhvr>
                                        <p:cTn id="13" dur="1000" fill="hold"/>
                                        <p:tgtEl>
                                          <p:spTgt spid="1028"/>
                                        </p:tgtEl>
                                        <p:attrNameLst>
                                          <p:attrName>ppt_h</p:attrName>
                                        </p:attrNameLst>
                                      </p:cBhvr>
                                      <p:tavLst>
                                        <p:tav tm="0">
                                          <p:val>
                                            <p:fltVal val="0"/>
                                          </p:val>
                                        </p:tav>
                                        <p:tav tm="100000">
                                          <p:val>
                                            <p:strVal val="#ppt_h"/>
                                          </p:val>
                                        </p:tav>
                                      </p:tavLst>
                                    </p:anim>
                                    <p:anim calcmode="lin" valueType="num">
                                      <p:cBhvr>
                                        <p:cTn id="14" dur="1000" fill="hold"/>
                                        <p:tgtEl>
                                          <p:spTgt spid="1028"/>
                                        </p:tgtEl>
                                        <p:attrNameLst>
                                          <p:attrName>style.rotation</p:attrName>
                                        </p:attrNameLst>
                                      </p:cBhvr>
                                      <p:tavLst>
                                        <p:tav tm="0">
                                          <p:val>
                                            <p:fltVal val="90"/>
                                          </p:val>
                                        </p:tav>
                                        <p:tav tm="100000">
                                          <p:val>
                                            <p:fltVal val="0"/>
                                          </p:val>
                                        </p:tav>
                                      </p:tavLst>
                                    </p:anim>
                                    <p:animEffect transition="in" filter="fade">
                                      <p:cBhvr>
                                        <p:cTn id="15" dur="10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style>
          <a:lnRef idx="2">
            <a:schemeClr val="accent2"/>
          </a:lnRef>
          <a:fillRef idx="1">
            <a:schemeClr val="lt1"/>
          </a:fillRef>
          <a:effectRef idx="0">
            <a:schemeClr val="accent2"/>
          </a:effectRef>
          <a:fontRef idx="minor">
            <a:schemeClr val="dk1"/>
          </a:fontRef>
        </p:style>
        <p:txBody>
          <a:bodyPr/>
          <a:lstStyle/>
          <a:p>
            <a:endParaRPr lang="en-US" dirty="0"/>
          </a:p>
        </p:txBody>
      </p:sp>
      <p:sp>
        <p:nvSpPr>
          <p:cNvPr id="5" name="Title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lstStyle/>
          <a:p>
            <a:pPr algn="ctr" rtl="1"/>
            <a:r>
              <a:rPr lang="fa-IR" sz="3200" b="1" dirty="0" smtClean="0">
                <a:solidFill>
                  <a:srgbClr val="FF0000"/>
                </a:solidFill>
                <a:latin typeface="Cambria Math" pitchFamily="18" charset="0"/>
                <a:ea typeface="Cambria Math" pitchFamily="18" charset="0"/>
                <a:cs typeface="0 Compset" pitchFamily="2" charset="-78"/>
              </a:rPr>
              <a:t>نامگذاری </a:t>
            </a:r>
            <a:r>
              <a:rPr lang="fa-IR" sz="3200" b="1" dirty="0" smtClean="0">
                <a:solidFill>
                  <a:schemeClr val="tx1"/>
                </a:solidFill>
                <a:latin typeface="Cambria Math" pitchFamily="18" charset="0"/>
                <a:ea typeface="Cambria Math" pitchFamily="18" charset="0"/>
                <a:cs typeface="0 Compset" pitchFamily="2" charset="-78"/>
              </a:rPr>
              <a:t>ترکیبات یونی دو تایی </a:t>
            </a:r>
            <a:r>
              <a:rPr lang="fa-IR" sz="2800" b="1" dirty="0" smtClean="0">
                <a:solidFill>
                  <a:schemeClr val="tx1"/>
                </a:solidFill>
                <a:latin typeface="Cambria Math" pitchFamily="18" charset="0"/>
                <a:ea typeface="Cambria Math" pitchFamily="18" charset="0"/>
                <a:cs typeface="0 Compset" pitchFamily="2" charset="-78"/>
              </a:rPr>
              <a:t>( دارای فلز چند ظرفیتی )</a:t>
            </a:r>
            <a:endParaRPr lang="en-US" sz="3200" b="1" dirty="0">
              <a:solidFill>
                <a:srgbClr val="FF0000"/>
              </a:solidFill>
              <a:latin typeface="Cambria Math" pitchFamily="18" charset="0"/>
              <a:ea typeface="Cambria Math" pitchFamily="18" charset="0"/>
              <a:cs typeface="0 Compset" pitchFamily="2" charset="-78"/>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752600"/>
            <a:ext cx="3090966"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3569" y="4495800"/>
            <a:ext cx="2307432" cy="1856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3400" y="1766888"/>
            <a:ext cx="2394507" cy="2271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93011" y="2849583"/>
            <a:ext cx="793902" cy="1347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9711" y="2915609"/>
            <a:ext cx="1160502" cy="1435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1" name="Pictur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81800" y="2949594"/>
            <a:ext cx="977202" cy="1448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3" name="Picture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64977" y="2915609"/>
            <a:ext cx="1001530" cy="1580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5" name="Picture 1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81377" y="4976813"/>
            <a:ext cx="1681223" cy="142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16"/>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886200" y="4953000"/>
            <a:ext cx="1637105" cy="1423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35870" y="4566980"/>
            <a:ext cx="2790825" cy="180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6"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1634" y="4700261"/>
            <a:ext cx="1152525"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040098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circle(in)">
                                      <p:cBhvr>
                                        <p:cTn id="12" dur="2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nodePh="1">
                                  <p:stCondLst>
                                    <p:cond delay="0"/>
                                  </p:stCondLst>
                                  <p:endCondLst>
                                    <p:cond evt="begin" delay="0">
                                      <p:tn val="15"/>
                                    </p:cond>
                                  </p:end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2050"/>
                                        </p:tgtEl>
                                        <p:attrNameLst>
                                          <p:attrName>style.visibility</p:attrName>
                                        </p:attrNameLst>
                                      </p:cBhvr>
                                      <p:to>
                                        <p:strVal val="visible"/>
                                      </p:to>
                                    </p:set>
                                    <p:anim calcmode="lin" valueType="num">
                                      <p:cBhvr>
                                        <p:cTn id="22" dur="500" fill="hold"/>
                                        <p:tgtEl>
                                          <p:spTgt spid="2050"/>
                                        </p:tgtEl>
                                        <p:attrNameLst>
                                          <p:attrName>ppt_w</p:attrName>
                                        </p:attrNameLst>
                                      </p:cBhvr>
                                      <p:tavLst>
                                        <p:tav tm="0">
                                          <p:val>
                                            <p:fltVal val="0"/>
                                          </p:val>
                                        </p:tav>
                                        <p:tav tm="100000">
                                          <p:val>
                                            <p:strVal val="#ppt_w"/>
                                          </p:val>
                                        </p:tav>
                                      </p:tavLst>
                                    </p:anim>
                                    <p:anim calcmode="lin" valueType="num">
                                      <p:cBhvr>
                                        <p:cTn id="23" dur="500" fill="hold"/>
                                        <p:tgtEl>
                                          <p:spTgt spid="2050"/>
                                        </p:tgtEl>
                                        <p:attrNameLst>
                                          <p:attrName>ppt_h</p:attrName>
                                        </p:attrNameLst>
                                      </p:cBhvr>
                                      <p:tavLst>
                                        <p:tav tm="0">
                                          <p:val>
                                            <p:fltVal val="0"/>
                                          </p:val>
                                        </p:tav>
                                        <p:tav tm="100000">
                                          <p:val>
                                            <p:strVal val="#ppt_h"/>
                                          </p:val>
                                        </p:tav>
                                      </p:tavLst>
                                    </p:anim>
                                    <p:animEffect transition="in" filter="fade">
                                      <p:cBhvr>
                                        <p:cTn id="24" dur="500"/>
                                        <p:tgtEl>
                                          <p:spTgt spid="2050"/>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nodeType="clickEffect">
                                  <p:stCondLst>
                                    <p:cond delay="0"/>
                                  </p:stCondLst>
                                  <p:childTnLst>
                                    <p:set>
                                      <p:cBhvr>
                                        <p:cTn id="28" dur="1" fill="hold">
                                          <p:stCondLst>
                                            <p:cond delay="0"/>
                                          </p:stCondLst>
                                        </p:cTn>
                                        <p:tgtEl>
                                          <p:spTgt spid="2054"/>
                                        </p:tgtEl>
                                        <p:attrNameLst>
                                          <p:attrName>style.visibility</p:attrName>
                                        </p:attrNameLst>
                                      </p:cBhvr>
                                      <p:to>
                                        <p:strVal val="visible"/>
                                      </p:to>
                                    </p:set>
                                    <p:animEffect transition="in" filter="wheel(1)">
                                      <p:cBhvr>
                                        <p:cTn id="29" dur="2000"/>
                                        <p:tgtEl>
                                          <p:spTgt spid="2054"/>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2055"/>
                                        </p:tgtEl>
                                        <p:attrNameLst>
                                          <p:attrName>style.visibility</p:attrName>
                                        </p:attrNameLst>
                                      </p:cBhvr>
                                      <p:to>
                                        <p:strVal val="visible"/>
                                      </p:to>
                                    </p:set>
                                    <p:anim calcmode="lin" valueType="num">
                                      <p:cBhvr>
                                        <p:cTn id="34" dur="500" fill="hold"/>
                                        <p:tgtEl>
                                          <p:spTgt spid="2055"/>
                                        </p:tgtEl>
                                        <p:attrNameLst>
                                          <p:attrName>ppt_w</p:attrName>
                                        </p:attrNameLst>
                                      </p:cBhvr>
                                      <p:tavLst>
                                        <p:tav tm="0">
                                          <p:val>
                                            <p:fltVal val="0"/>
                                          </p:val>
                                        </p:tav>
                                        <p:tav tm="100000">
                                          <p:val>
                                            <p:strVal val="#ppt_w"/>
                                          </p:val>
                                        </p:tav>
                                      </p:tavLst>
                                    </p:anim>
                                    <p:anim calcmode="lin" valueType="num">
                                      <p:cBhvr>
                                        <p:cTn id="35" dur="500" fill="hold"/>
                                        <p:tgtEl>
                                          <p:spTgt spid="2055"/>
                                        </p:tgtEl>
                                        <p:attrNameLst>
                                          <p:attrName>ppt_h</p:attrName>
                                        </p:attrNameLst>
                                      </p:cBhvr>
                                      <p:tavLst>
                                        <p:tav tm="0">
                                          <p:val>
                                            <p:fltVal val="0"/>
                                          </p:val>
                                        </p:tav>
                                        <p:tav tm="100000">
                                          <p:val>
                                            <p:strVal val="#ppt_h"/>
                                          </p:val>
                                        </p:tav>
                                      </p:tavLst>
                                    </p:anim>
                                    <p:animEffect transition="in" filter="fade">
                                      <p:cBhvr>
                                        <p:cTn id="36" dur="500"/>
                                        <p:tgtEl>
                                          <p:spTgt spid="2055"/>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nodeType="clickEffect">
                                  <p:stCondLst>
                                    <p:cond delay="0"/>
                                  </p:stCondLst>
                                  <p:childTnLst>
                                    <p:set>
                                      <p:cBhvr>
                                        <p:cTn id="40" dur="1" fill="hold">
                                          <p:stCondLst>
                                            <p:cond delay="0"/>
                                          </p:stCondLst>
                                        </p:cTn>
                                        <p:tgtEl>
                                          <p:spTgt spid="2056"/>
                                        </p:tgtEl>
                                        <p:attrNameLst>
                                          <p:attrName>style.visibility</p:attrName>
                                        </p:attrNameLst>
                                      </p:cBhvr>
                                      <p:to>
                                        <p:strVal val="visible"/>
                                      </p:to>
                                    </p:set>
                                    <p:animEffect transition="in" filter="wheel(1)">
                                      <p:cBhvr>
                                        <p:cTn id="41" dur="2000"/>
                                        <p:tgtEl>
                                          <p:spTgt spid="2056"/>
                                        </p:tgtEl>
                                      </p:cBhvr>
                                    </p:animEffect>
                                  </p:childTnLst>
                                </p:cTn>
                              </p:par>
                            </p:childTnLst>
                          </p:cTn>
                        </p:par>
                      </p:childTnLst>
                    </p:cTn>
                  </p:par>
                  <p:par>
                    <p:cTn id="42" fill="hold">
                      <p:stCondLst>
                        <p:cond delay="indefinite"/>
                      </p:stCondLst>
                      <p:childTnLst>
                        <p:par>
                          <p:cTn id="43" fill="hold">
                            <p:stCondLst>
                              <p:cond delay="0"/>
                            </p:stCondLst>
                            <p:childTnLst>
                              <p:par>
                                <p:cTn id="44" presetID="6" presetClass="entr" presetSubtype="16" fill="hold" nodeType="clickEffect">
                                  <p:stCondLst>
                                    <p:cond delay="0"/>
                                  </p:stCondLst>
                                  <p:childTnLst>
                                    <p:set>
                                      <p:cBhvr>
                                        <p:cTn id="45" dur="1" fill="hold">
                                          <p:stCondLst>
                                            <p:cond delay="0"/>
                                          </p:stCondLst>
                                        </p:cTn>
                                        <p:tgtEl>
                                          <p:spTgt spid="2057"/>
                                        </p:tgtEl>
                                        <p:attrNameLst>
                                          <p:attrName>style.visibility</p:attrName>
                                        </p:attrNameLst>
                                      </p:cBhvr>
                                      <p:to>
                                        <p:strVal val="visible"/>
                                      </p:to>
                                    </p:set>
                                    <p:animEffect transition="in" filter="circle(in)">
                                      <p:cBhvr>
                                        <p:cTn id="46" dur="2000"/>
                                        <p:tgtEl>
                                          <p:spTgt spid="2057"/>
                                        </p:tgtEl>
                                      </p:cBhvr>
                                    </p:animEffect>
                                  </p:childTnLst>
                                </p:cTn>
                              </p:par>
                            </p:childTnLst>
                          </p:cTn>
                        </p:par>
                      </p:childTnLst>
                    </p:cTn>
                  </p:par>
                  <p:par>
                    <p:cTn id="47" fill="hold">
                      <p:stCondLst>
                        <p:cond delay="indefinite"/>
                      </p:stCondLst>
                      <p:childTnLst>
                        <p:par>
                          <p:cTn id="48" fill="hold">
                            <p:stCondLst>
                              <p:cond delay="0"/>
                            </p:stCondLst>
                            <p:childTnLst>
                              <p:par>
                                <p:cTn id="49" presetID="6" presetClass="entr" presetSubtype="16" fill="hold" nodeType="clickEffect">
                                  <p:stCondLst>
                                    <p:cond delay="0"/>
                                  </p:stCondLst>
                                  <p:childTnLst>
                                    <p:set>
                                      <p:cBhvr>
                                        <p:cTn id="50" dur="1" fill="hold">
                                          <p:stCondLst>
                                            <p:cond delay="0"/>
                                          </p:stCondLst>
                                        </p:cTn>
                                        <p:tgtEl>
                                          <p:spTgt spid="2061"/>
                                        </p:tgtEl>
                                        <p:attrNameLst>
                                          <p:attrName>style.visibility</p:attrName>
                                        </p:attrNameLst>
                                      </p:cBhvr>
                                      <p:to>
                                        <p:strVal val="visible"/>
                                      </p:to>
                                    </p:set>
                                    <p:animEffect transition="in" filter="circle(in)">
                                      <p:cBhvr>
                                        <p:cTn id="51" dur="2000"/>
                                        <p:tgtEl>
                                          <p:spTgt spid="2061"/>
                                        </p:tgtEl>
                                      </p:cBhvr>
                                    </p:animEffect>
                                  </p:childTnLst>
                                </p:cTn>
                              </p:par>
                            </p:childTnLst>
                          </p:cTn>
                        </p:par>
                      </p:childTnLst>
                    </p:cTn>
                  </p:par>
                  <p:par>
                    <p:cTn id="52" fill="hold">
                      <p:stCondLst>
                        <p:cond delay="indefinite"/>
                      </p:stCondLst>
                      <p:childTnLst>
                        <p:par>
                          <p:cTn id="53" fill="hold">
                            <p:stCondLst>
                              <p:cond delay="0"/>
                            </p:stCondLst>
                            <p:childTnLst>
                              <p:par>
                                <p:cTn id="54" presetID="21" presetClass="entr" presetSubtype="1" fill="hold" nodeType="clickEffect">
                                  <p:stCondLst>
                                    <p:cond delay="0"/>
                                  </p:stCondLst>
                                  <p:childTnLst>
                                    <p:set>
                                      <p:cBhvr>
                                        <p:cTn id="55" dur="1" fill="hold">
                                          <p:stCondLst>
                                            <p:cond delay="0"/>
                                          </p:stCondLst>
                                        </p:cTn>
                                        <p:tgtEl>
                                          <p:spTgt spid="2065"/>
                                        </p:tgtEl>
                                        <p:attrNameLst>
                                          <p:attrName>style.visibility</p:attrName>
                                        </p:attrNameLst>
                                      </p:cBhvr>
                                      <p:to>
                                        <p:strVal val="visible"/>
                                      </p:to>
                                    </p:set>
                                    <p:animEffect transition="in" filter="wheel(1)">
                                      <p:cBhvr>
                                        <p:cTn id="56" dur="2000"/>
                                        <p:tgtEl>
                                          <p:spTgt spid="2065"/>
                                        </p:tgtEl>
                                      </p:cBhvr>
                                    </p:animEffect>
                                  </p:childTnLst>
                                </p:cTn>
                              </p:par>
                            </p:childTnLst>
                          </p:cTn>
                        </p:par>
                      </p:childTnLst>
                    </p:cTn>
                  </p:par>
                  <p:par>
                    <p:cTn id="57" fill="hold">
                      <p:stCondLst>
                        <p:cond delay="indefinite"/>
                      </p:stCondLst>
                      <p:childTnLst>
                        <p:par>
                          <p:cTn id="58" fill="hold">
                            <p:stCondLst>
                              <p:cond delay="0"/>
                            </p:stCondLst>
                            <p:childTnLst>
                              <p:par>
                                <p:cTn id="59" presetID="6" presetClass="entr" presetSubtype="16" fill="hold" nodeType="clickEffect">
                                  <p:stCondLst>
                                    <p:cond delay="0"/>
                                  </p:stCondLst>
                                  <p:childTnLst>
                                    <p:set>
                                      <p:cBhvr>
                                        <p:cTn id="60" dur="1" fill="hold">
                                          <p:stCondLst>
                                            <p:cond delay="0"/>
                                          </p:stCondLst>
                                        </p:cTn>
                                        <p:tgtEl>
                                          <p:spTgt spid="2063"/>
                                        </p:tgtEl>
                                        <p:attrNameLst>
                                          <p:attrName>style.visibility</p:attrName>
                                        </p:attrNameLst>
                                      </p:cBhvr>
                                      <p:to>
                                        <p:strVal val="visible"/>
                                      </p:to>
                                    </p:set>
                                    <p:animEffect transition="in" filter="circle(in)">
                                      <p:cBhvr>
                                        <p:cTn id="61" dur="2000"/>
                                        <p:tgtEl>
                                          <p:spTgt spid="2063"/>
                                        </p:tgtEl>
                                      </p:cBhvr>
                                    </p:animEffect>
                                  </p:childTnLst>
                                </p:cTn>
                              </p:par>
                            </p:childTnLst>
                          </p:cTn>
                        </p:par>
                      </p:childTnLst>
                    </p:cTn>
                  </p:par>
                  <p:par>
                    <p:cTn id="62" fill="hold">
                      <p:stCondLst>
                        <p:cond delay="indefinite"/>
                      </p:stCondLst>
                      <p:childTnLst>
                        <p:par>
                          <p:cTn id="63" fill="hold">
                            <p:stCondLst>
                              <p:cond delay="0"/>
                            </p:stCondLst>
                            <p:childTnLst>
                              <p:par>
                                <p:cTn id="64" presetID="21" presetClass="entr" presetSubtype="1" fill="hold" nodeType="click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heel(1)">
                                      <p:cBhvr>
                                        <p:cTn id="66" dur="2000"/>
                                        <p:tgtEl>
                                          <p:spTgt spid="21"/>
                                        </p:tgtEl>
                                      </p:cBhvr>
                                    </p:animEffect>
                                  </p:childTnLst>
                                </p:cTn>
                              </p:par>
                            </p:childTnLst>
                          </p:cTn>
                        </p:par>
                      </p:childTnLst>
                    </p:cTn>
                  </p:par>
                  <p:par>
                    <p:cTn id="67" fill="hold">
                      <p:stCondLst>
                        <p:cond delay="indefinite"/>
                      </p:stCondLst>
                      <p:childTnLst>
                        <p:par>
                          <p:cTn id="68" fill="hold">
                            <p:stCondLst>
                              <p:cond delay="0"/>
                            </p:stCondLst>
                            <p:childTnLst>
                              <p:par>
                                <p:cTn id="69" presetID="6" presetClass="entr" presetSubtype="16" fill="hold" nodeType="clickEffect">
                                  <p:stCondLst>
                                    <p:cond delay="0"/>
                                  </p:stCondLst>
                                  <p:childTnLst>
                                    <p:set>
                                      <p:cBhvr>
                                        <p:cTn id="70" dur="1" fill="hold">
                                          <p:stCondLst>
                                            <p:cond delay="0"/>
                                          </p:stCondLst>
                                        </p:cTn>
                                        <p:tgtEl>
                                          <p:spTgt spid="11267"/>
                                        </p:tgtEl>
                                        <p:attrNameLst>
                                          <p:attrName>style.visibility</p:attrName>
                                        </p:attrNameLst>
                                      </p:cBhvr>
                                      <p:to>
                                        <p:strVal val="visible"/>
                                      </p:to>
                                    </p:set>
                                    <p:animEffect transition="in" filter="circle(in)">
                                      <p:cBhvr>
                                        <p:cTn id="71" dur="2000"/>
                                        <p:tgtEl>
                                          <p:spTgt spid="11267"/>
                                        </p:tgtEl>
                                      </p:cBhvr>
                                    </p:animEffect>
                                  </p:childTnLst>
                                </p:cTn>
                              </p:par>
                            </p:childTnLst>
                          </p:cTn>
                        </p:par>
                      </p:childTnLst>
                    </p:cTn>
                  </p:par>
                  <p:par>
                    <p:cTn id="72" fill="hold">
                      <p:stCondLst>
                        <p:cond delay="indefinite"/>
                      </p:stCondLst>
                      <p:childTnLst>
                        <p:par>
                          <p:cTn id="73" fill="hold">
                            <p:stCondLst>
                              <p:cond delay="0"/>
                            </p:stCondLst>
                            <p:childTnLst>
                              <p:par>
                                <p:cTn id="74" presetID="45" presetClass="entr" presetSubtype="0" fill="hold" nodeType="clickEffect">
                                  <p:stCondLst>
                                    <p:cond delay="0"/>
                                  </p:stCondLst>
                                  <p:childTnLst>
                                    <p:set>
                                      <p:cBhvr>
                                        <p:cTn id="75" dur="1" fill="hold">
                                          <p:stCondLst>
                                            <p:cond delay="0"/>
                                          </p:stCondLst>
                                        </p:cTn>
                                        <p:tgtEl>
                                          <p:spTgt spid="11266"/>
                                        </p:tgtEl>
                                        <p:attrNameLst>
                                          <p:attrName>style.visibility</p:attrName>
                                        </p:attrNameLst>
                                      </p:cBhvr>
                                      <p:to>
                                        <p:strVal val="visible"/>
                                      </p:to>
                                    </p:set>
                                    <p:animEffect transition="in" filter="fade">
                                      <p:cBhvr>
                                        <p:cTn id="76" dur="2000"/>
                                        <p:tgtEl>
                                          <p:spTgt spid="11266"/>
                                        </p:tgtEl>
                                      </p:cBhvr>
                                    </p:animEffect>
                                    <p:anim calcmode="lin" valueType="num">
                                      <p:cBhvr>
                                        <p:cTn id="77" dur="2000" fill="hold"/>
                                        <p:tgtEl>
                                          <p:spTgt spid="11266"/>
                                        </p:tgtEl>
                                        <p:attrNameLst>
                                          <p:attrName>ppt_w</p:attrName>
                                        </p:attrNameLst>
                                      </p:cBhvr>
                                      <p:tavLst>
                                        <p:tav tm="0" fmla="#ppt_w*sin(2.5*pi*$)">
                                          <p:val>
                                            <p:fltVal val="0"/>
                                          </p:val>
                                        </p:tav>
                                        <p:tav tm="100000">
                                          <p:val>
                                            <p:fltVal val="1"/>
                                          </p:val>
                                        </p:tav>
                                      </p:tavLst>
                                    </p:anim>
                                    <p:anim calcmode="lin" valueType="num">
                                      <p:cBhvr>
                                        <p:cTn id="78" dur="2000" fill="hold"/>
                                        <p:tgtEl>
                                          <p:spTgt spid="1126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a:r>
              <a:rPr lang="fa-IR" sz="2800" b="1" dirty="0" smtClean="0">
                <a:cs typeface="0 Compset" pitchFamily="2" charset="-78"/>
              </a:rPr>
              <a:t>نام و فرمول ترکیب های شیمیایی زیر را بنویسید </a:t>
            </a:r>
            <a:endParaRPr lang="en-US" sz="2800" b="1" dirty="0">
              <a:cs typeface="0 Compset" pitchFamily="2" charset="-78"/>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600200"/>
                <a:ext cx="7620000" cy="5029200"/>
              </a:xfrm>
            </p:spPr>
            <p:style>
              <a:lnRef idx="2">
                <a:schemeClr val="accent1"/>
              </a:lnRef>
              <a:fillRef idx="1">
                <a:schemeClr val="lt1"/>
              </a:fillRef>
              <a:effectRef idx="0">
                <a:schemeClr val="accent1"/>
              </a:effectRef>
              <a:fontRef idx="minor">
                <a:schemeClr val="dk1"/>
              </a:fontRef>
            </p:style>
            <p:txBody>
              <a:bodyPr numCol="1">
                <a:normAutofit/>
              </a:bodyPr>
              <a:lstStyle/>
              <a:p>
                <a:pPr marL="114300" indent="0" algn="r" rtl="1">
                  <a:buNone/>
                </a:pPr>
                <a:r>
                  <a:rPr lang="fa-IR" sz="2400" dirty="0" smtClean="0">
                    <a:cs typeface="0 Compset" pitchFamily="2" charset="-78"/>
                  </a:rPr>
                  <a:t>الف) آلومینیوم فلوئورید</a:t>
                </a:r>
              </a:p>
              <a:p>
                <a:pPr marL="114300" indent="0" algn="r" rtl="1">
                  <a:buNone/>
                </a:pPr>
                <a:endParaRPr lang="fa-IR" sz="2400" dirty="0" smtClean="0">
                  <a:cs typeface="0 Compset" pitchFamily="2" charset="-78"/>
                </a:endParaRPr>
              </a:p>
              <a:p>
                <a:pPr marL="114300" indent="0" algn="r" rtl="1">
                  <a:buNone/>
                </a:pPr>
                <a:r>
                  <a:rPr lang="fa-IR" sz="2400" dirty="0" smtClean="0">
                    <a:cs typeface="0 Compset" pitchFamily="2" charset="-78"/>
                  </a:rPr>
                  <a:t>ب  ) پتاسیم سولفید</a:t>
                </a:r>
              </a:p>
              <a:p>
                <a:pPr marL="114300" indent="0" algn="r" rtl="1">
                  <a:buNone/>
                </a:pPr>
                <a:endParaRPr lang="fa-IR" sz="2400" dirty="0" smtClean="0">
                  <a:cs typeface="0 Compset" pitchFamily="2" charset="-78"/>
                </a:endParaRPr>
              </a:p>
              <a:p>
                <a:pPr marL="114300" indent="0" algn="r" rtl="1">
                  <a:buNone/>
                </a:pPr>
                <a:r>
                  <a:rPr lang="fa-IR" sz="2400" dirty="0" smtClean="0">
                    <a:cs typeface="0 Compset" pitchFamily="2" charset="-78"/>
                  </a:rPr>
                  <a:t>پ  ) آهن (</a:t>
                </a:r>
                <a:r>
                  <a:rPr lang="en-US" sz="2400" dirty="0" smtClean="0">
                    <a:cs typeface="0 Compset" pitchFamily="2" charset="-78"/>
                  </a:rPr>
                  <a:t>III</a:t>
                </a:r>
                <a:r>
                  <a:rPr lang="fa-IR" sz="2400" dirty="0" smtClean="0">
                    <a:cs typeface="0 Compset" pitchFamily="2" charset="-78"/>
                  </a:rPr>
                  <a:t>) کلرید</a:t>
                </a:r>
              </a:p>
              <a:p>
                <a:pPr marL="114300" indent="0" algn="r" rtl="1">
                  <a:buNone/>
                </a:pPr>
                <a:endParaRPr lang="fa-IR" sz="2400" dirty="0" smtClean="0">
                  <a:cs typeface="0 Compset" pitchFamily="2" charset="-78"/>
                </a:endParaRPr>
              </a:p>
              <a:p>
                <a:pPr marL="114300" indent="0" algn="r" rtl="1">
                  <a:buNone/>
                </a:pPr>
                <a:r>
                  <a:rPr lang="fa-IR" sz="2400" dirty="0" smtClean="0">
                    <a:cs typeface="0 Compset" pitchFamily="2" charset="-78"/>
                  </a:rPr>
                  <a:t>ت  ) مس (</a:t>
                </a:r>
                <a:r>
                  <a:rPr lang="en-US" sz="2400" dirty="0" smtClean="0">
                    <a:cs typeface="0 Compset" pitchFamily="2" charset="-78"/>
                  </a:rPr>
                  <a:t>I</a:t>
                </a:r>
                <a:r>
                  <a:rPr lang="fa-IR" sz="2400" dirty="0" smtClean="0">
                    <a:cs typeface="0 Compset" pitchFamily="2" charset="-78"/>
                  </a:rPr>
                  <a:t>) برمید</a:t>
                </a:r>
              </a:p>
              <a:p>
                <a:pPr marL="114300" indent="0" algn="r" rtl="1">
                  <a:buNone/>
                </a:pPr>
                <a:endParaRPr lang="en-US" sz="2400" dirty="0" smtClean="0">
                  <a:cs typeface="0 Compset" pitchFamily="2" charset="-78"/>
                </a:endParaRPr>
              </a:p>
              <a:p>
                <a:pPr marL="114300" indent="0" algn="r" rtl="1">
                  <a:buNone/>
                </a:pPr>
                <a:r>
                  <a:rPr lang="fa-IR" sz="2400" dirty="0" smtClean="0">
                    <a:cs typeface="0 Compset" pitchFamily="2" charset="-78"/>
                  </a:rPr>
                  <a:t>ث  ) </a:t>
                </a:r>
                <a:r>
                  <a:rPr lang="en-US" sz="2400" i="1" dirty="0" err="1" smtClean="0">
                    <a:latin typeface="+mj-lt"/>
                    <a:cs typeface="0 Compset" pitchFamily="2" charset="-78"/>
                  </a:rPr>
                  <a:t>CaO</a:t>
                </a:r>
                <a:endParaRPr lang="fa-IR" sz="2400" i="1" dirty="0" smtClean="0">
                  <a:latin typeface="+mj-lt"/>
                  <a:cs typeface="0 Compset" pitchFamily="2" charset="-78"/>
                </a:endParaRPr>
              </a:p>
              <a:p>
                <a:pPr marL="114300" indent="0" algn="r" rtl="1">
                  <a:buNone/>
                </a:pPr>
                <a:endParaRPr lang="en-US" sz="2400" i="1" dirty="0" smtClean="0">
                  <a:latin typeface="+mj-lt"/>
                  <a:cs typeface="0 Compset" pitchFamily="2" charset="-78"/>
                </a:endParaRPr>
              </a:p>
              <a:p>
                <a:pPr marL="114300" indent="0" algn="r" rtl="1">
                  <a:buNone/>
                </a:pPr>
                <a:r>
                  <a:rPr lang="fa-IR" sz="2400" dirty="0" smtClean="0">
                    <a:latin typeface="+mj-lt"/>
                    <a:cs typeface="0 Compset" pitchFamily="2" charset="-78"/>
                  </a:rPr>
                  <a:t>ج  ) </a:t>
                </a:r>
                <a14:m>
                  <m:oMath xmlns:m="http://schemas.openxmlformats.org/officeDocument/2006/math">
                    <m:sSub>
                      <m:sSubPr>
                        <m:ctrlPr>
                          <a:rPr lang="fa-IR" sz="2400" i="1" smtClean="0">
                            <a:latin typeface="Cambria Math" panose="02040503050406030204" pitchFamily="18" charset="0"/>
                            <a:cs typeface="0 Compset" pitchFamily="2" charset="-78"/>
                          </a:rPr>
                        </m:ctrlPr>
                      </m:sSubPr>
                      <m:e>
                        <m:r>
                          <a:rPr lang="en-US" sz="2400" b="0" i="1" smtClean="0">
                            <a:latin typeface="Cambria Math"/>
                            <a:cs typeface="0 Compset" pitchFamily="2" charset="-78"/>
                          </a:rPr>
                          <m:t>𝐶𝑢𝐶𝑙</m:t>
                        </m:r>
                      </m:e>
                      <m:sub>
                        <m:r>
                          <a:rPr lang="en-US" sz="2400" b="0" i="1" smtClean="0">
                            <a:latin typeface="Cambria Math"/>
                            <a:cs typeface="0 Compset" pitchFamily="2" charset="-78"/>
                          </a:rPr>
                          <m:t>2</m:t>
                        </m:r>
                      </m:sub>
                    </m:sSub>
                  </m:oMath>
                </a14:m>
                <a:r>
                  <a:rPr lang="fa-IR" sz="2400" dirty="0" smtClean="0">
                    <a:latin typeface="+mj-lt"/>
                    <a:cs typeface="0 Compset" pitchFamily="2" charset="-78"/>
                  </a:rPr>
                  <a:t>                                   </a:t>
                </a:r>
                <a:endParaRPr lang="en-US" sz="2400" dirty="0">
                  <a:latin typeface="+mj-lt"/>
                  <a:cs typeface="0 Compset" pitchFamily="2" charset="-78"/>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600200"/>
                <a:ext cx="7620000" cy="5029200"/>
              </a:xfrm>
              <a:blipFill rotWithShape="1">
                <a:blip r:embed="rId2"/>
                <a:stretch>
                  <a:fillRect t="-724"/>
                </a:stretch>
              </a:blipFill>
            </p:spPr>
            <p:txBody>
              <a:bodyPr/>
              <a:lstStyle/>
              <a:p>
                <a:r>
                  <a:rPr lang="en-US">
                    <a:noFill/>
                  </a:rPr>
                  <a:t> </a:t>
                </a:r>
              </a:p>
            </p:txBody>
          </p:sp>
        </mc:Fallback>
      </mc:AlternateContent>
      <p:pic>
        <p:nvPicPr>
          <p:cNvPr id="4098"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33800" y="1676400"/>
            <a:ext cx="600075"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819525" y="2514600"/>
            <a:ext cx="51435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7">
            <a:extLst>
              <a:ext uri="{BEBA8EAE-BF5A-486C-A8C5-ECC9F3942E4B}">
                <a14:imgProps xmlns:a14="http://schemas.microsoft.com/office/drawing/2010/main">
                  <a14:imgLayer r:embed="rId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810000" y="3352800"/>
            <a:ext cx="7239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9">
            <a:extLst>
              <a:ext uri="{BEBA8EAE-BF5A-486C-A8C5-ECC9F3942E4B}">
                <a14:imgProps xmlns:a14="http://schemas.microsoft.com/office/drawing/2010/main">
                  <a14:imgLayer r:embed="rId1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810000" y="4191000"/>
            <a:ext cx="7048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11">
            <a:extLst>
              <a:ext uri="{BEBA8EAE-BF5A-486C-A8C5-ECC9F3942E4B}">
                <a14:imgProps xmlns:a14="http://schemas.microsoft.com/office/drawing/2010/main">
                  <a14:imgLayer r:embed="rId1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200400" y="5105400"/>
            <a:ext cx="1485900"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3" name="Picture 7"/>
          <p:cNvPicPr>
            <a:picLocks noChangeAspect="1" noChangeArrowheads="1"/>
          </p:cNvPicPr>
          <p:nvPr/>
        </p:nvPicPr>
        <p:blipFill>
          <a:blip r:embed="rId13">
            <a:extLst>
              <a:ext uri="{BEBA8EAE-BF5A-486C-A8C5-ECC9F3942E4B}">
                <a14:imgProps xmlns:a14="http://schemas.microsoft.com/office/drawing/2010/main">
                  <a14:imgLayer r:embed="rId1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048000" y="5943600"/>
            <a:ext cx="1600200"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8238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heel(1)">
                                      <p:cBhvr>
                                        <p:cTn id="12" dur="2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heel(1)">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heel(1)">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heel(1)">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heel(1)">
                                      <p:cBhvr>
                                        <p:cTn id="32" dur="20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wheel(1)">
                                      <p:cBhvr>
                                        <p:cTn id="37" dur="2000"/>
                                        <p:tgtEl>
                                          <p:spTgt spid="3">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3">
                                            <p:txEl>
                                              <p:pRg st="10" end="10"/>
                                            </p:txEl>
                                          </p:spTgt>
                                        </p:tgtEl>
                                        <p:attrNameLst>
                                          <p:attrName>style.visibility</p:attrName>
                                        </p:attrNameLst>
                                      </p:cBhvr>
                                      <p:to>
                                        <p:strVal val="visible"/>
                                      </p:to>
                                    </p:set>
                                    <p:animEffect transition="in" filter="wheel(1)">
                                      <p:cBhvr>
                                        <p:cTn id="42" dur="2000"/>
                                        <p:tgtEl>
                                          <p:spTgt spid="3">
                                            <p:txEl>
                                              <p:pRg st="10" end="1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4098"/>
                                        </p:tgtEl>
                                        <p:attrNameLst>
                                          <p:attrName>style.visibility</p:attrName>
                                        </p:attrNameLst>
                                      </p:cBhvr>
                                      <p:to>
                                        <p:strVal val="visible"/>
                                      </p:to>
                                    </p:set>
                                    <p:anim calcmode="lin" valueType="num">
                                      <p:cBhvr>
                                        <p:cTn id="47" dur="1000" fill="hold"/>
                                        <p:tgtEl>
                                          <p:spTgt spid="4098"/>
                                        </p:tgtEl>
                                        <p:attrNameLst>
                                          <p:attrName>ppt_w</p:attrName>
                                        </p:attrNameLst>
                                      </p:cBhvr>
                                      <p:tavLst>
                                        <p:tav tm="0">
                                          <p:val>
                                            <p:fltVal val="0"/>
                                          </p:val>
                                        </p:tav>
                                        <p:tav tm="100000">
                                          <p:val>
                                            <p:strVal val="#ppt_w"/>
                                          </p:val>
                                        </p:tav>
                                      </p:tavLst>
                                    </p:anim>
                                    <p:anim calcmode="lin" valueType="num">
                                      <p:cBhvr>
                                        <p:cTn id="48" dur="1000" fill="hold"/>
                                        <p:tgtEl>
                                          <p:spTgt spid="4098"/>
                                        </p:tgtEl>
                                        <p:attrNameLst>
                                          <p:attrName>ppt_h</p:attrName>
                                        </p:attrNameLst>
                                      </p:cBhvr>
                                      <p:tavLst>
                                        <p:tav tm="0">
                                          <p:val>
                                            <p:fltVal val="0"/>
                                          </p:val>
                                        </p:tav>
                                        <p:tav tm="100000">
                                          <p:val>
                                            <p:strVal val="#ppt_h"/>
                                          </p:val>
                                        </p:tav>
                                      </p:tavLst>
                                    </p:anim>
                                    <p:anim calcmode="lin" valueType="num">
                                      <p:cBhvr>
                                        <p:cTn id="49" dur="1000" fill="hold"/>
                                        <p:tgtEl>
                                          <p:spTgt spid="4098"/>
                                        </p:tgtEl>
                                        <p:attrNameLst>
                                          <p:attrName>style.rotation</p:attrName>
                                        </p:attrNameLst>
                                      </p:cBhvr>
                                      <p:tavLst>
                                        <p:tav tm="0">
                                          <p:val>
                                            <p:fltVal val="90"/>
                                          </p:val>
                                        </p:tav>
                                        <p:tav tm="100000">
                                          <p:val>
                                            <p:fltVal val="0"/>
                                          </p:val>
                                        </p:tav>
                                      </p:tavLst>
                                    </p:anim>
                                    <p:animEffect transition="in" filter="fade">
                                      <p:cBhvr>
                                        <p:cTn id="50" dur="1000"/>
                                        <p:tgtEl>
                                          <p:spTgt spid="4098"/>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4099"/>
                                        </p:tgtEl>
                                        <p:attrNameLst>
                                          <p:attrName>style.visibility</p:attrName>
                                        </p:attrNameLst>
                                      </p:cBhvr>
                                      <p:to>
                                        <p:strVal val="visible"/>
                                      </p:to>
                                    </p:set>
                                    <p:anim calcmode="lin" valueType="num">
                                      <p:cBhvr>
                                        <p:cTn id="55" dur="1000" fill="hold"/>
                                        <p:tgtEl>
                                          <p:spTgt spid="4099"/>
                                        </p:tgtEl>
                                        <p:attrNameLst>
                                          <p:attrName>ppt_w</p:attrName>
                                        </p:attrNameLst>
                                      </p:cBhvr>
                                      <p:tavLst>
                                        <p:tav tm="0">
                                          <p:val>
                                            <p:fltVal val="0"/>
                                          </p:val>
                                        </p:tav>
                                        <p:tav tm="100000">
                                          <p:val>
                                            <p:strVal val="#ppt_w"/>
                                          </p:val>
                                        </p:tav>
                                      </p:tavLst>
                                    </p:anim>
                                    <p:anim calcmode="lin" valueType="num">
                                      <p:cBhvr>
                                        <p:cTn id="56" dur="1000" fill="hold"/>
                                        <p:tgtEl>
                                          <p:spTgt spid="4099"/>
                                        </p:tgtEl>
                                        <p:attrNameLst>
                                          <p:attrName>ppt_h</p:attrName>
                                        </p:attrNameLst>
                                      </p:cBhvr>
                                      <p:tavLst>
                                        <p:tav tm="0">
                                          <p:val>
                                            <p:fltVal val="0"/>
                                          </p:val>
                                        </p:tav>
                                        <p:tav tm="100000">
                                          <p:val>
                                            <p:strVal val="#ppt_h"/>
                                          </p:val>
                                        </p:tav>
                                      </p:tavLst>
                                    </p:anim>
                                    <p:anim calcmode="lin" valueType="num">
                                      <p:cBhvr>
                                        <p:cTn id="57" dur="1000" fill="hold"/>
                                        <p:tgtEl>
                                          <p:spTgt spid="4099"/>
                                        </p:tgtEl>
                                        <p:attrNameLst>
                                          <p:attrName>style.rotation</p:attrName>
                                        </p:attrNameLst>
                                      </p:cBhvr>
                                      <p:tavLst>
                                        <p:tav tm="0">
                                          <p:val>
                                            <p:fltVal val="90"/>
                                          </p:val>
                                        </p:tav>
                                        <p:tav tm="100000">
                                          <p:val>
                                            <p:fltVal val="0"/>
                                          </p:val>
                                        </p:tav>
                                      </p:tavLst>
                                    </p:anim>
                                    <p:animEffect transition="in" filter="fade">
                                      <p:cBhvr>
                                        <p:cTn id="58" dur="1000"/>
                                        <p:tgtEl>
                                          <p:spTgt spid="4099"/>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childTnLst>
                                    <p:set>
                                      <p:cBhvr>
                                        <p:cTn id="62" dur="1" fill="hold">
                                          <p:stCondLst>
                                            <p:cond delay="0"/>
                                          </p:stCondLst>
                                        </p:cTn>
                                        <p:tgtEl>
                                          <p:spTgt spid="4100"/>
                                        </p:tgtEl>
                                        <p:attrNameLst>
                                          <p:attrName>style.visibility</p:attrName>
                                        </p:attrNameLst>
                                      </p:cBhvr>
                                      <p:to>
                                        <p:strVal val="visible"/>
                                      </p:to>
                                    </p:set>
                                    <p:anim calcmode="lin" valueType="num">
                                      <p:cBhvr>
                                        <p:cTn id="63" dur="1000" fill="hold"/>
                                        <p:tgtEl>
                                          <p:spTgt spid="4100"/>
                                        </p:tgtEl>
                                        <p:attrNameLst>
                                          <p:attrName>ppt_w</p:attrName>
                                        </p:attrNameLst>
                                      </p:cBhvr>
                                      <p:tavLst>
                                        <p:tav tm="0">
                                          <p:val>
                                            <p:fltVal val="0"/>
                                          </p:val>
                                        </p:tav>
                                        <p:tav tm="100000">
                                          <p:val>
                                            <p:strVal val="#ppt_w"/>
                                          </p:val>
                                        </p:tav>
                                      </p:tavLst>
                                    </p:anim>
                                    <p:anim calcmode="lin" valueType="num">
                                      <p:cBhvr>
                                        <p:cTn id="64" dur="1000" fill="hold"/>
                                        <p:tgtEl>
                                          <p:spTgt spid="4100"/>
                                        </p:tgtEl>
                                        <p:attrNameLst>
                                          <p:attrName>ppt_h</p:attrName>
                                        </p:attrNameLst>
                                      </p:cBhvr>
                                      <p:tavLst>
                                        <p:tav tm="0">
                                          <p:val>
                                            <p:fltVal val="0"/>
                                          </p:val>
                                        </p:tav>
                                        <p:tav tm="100000">
                                          <p:val>
                                            <p:strVal val="#ppt_h"/>
                                          </p:val>
                                        </p:tav>
                                      </p:tavLst>
                                    </p:anim>
                                    <p:anim calcmode="lin" valueType="num">
                                      <p:cBhvr>
                                        <p:cTn id="65" dur="1000" fill="hold"/>
                                        <p:tgtEl>
                                          <p:spTgt spid="4100"/>
                                        </p:tgtEl>
                                        <p:attrNameLst>
                                          <p:attrName>style.rotation</p:attrName>
                                        </p:attrNameLst>
                                      </p:cBhvr>
                                      <p:tavLst>
                                        <p:tav tm="0">
                                          <p:val>
                                            <p:fltVal val="90"/>
                                          </p:val>
                                        </p:tav>
                                        <p:tav tm="100000">
                                          <p:val>
                                            <p:fltVal val="0"/>
                                          </p:val>
                                        </p:tav>
                                      </p:tavLst>
                                    </p:anim>
                                    <p:animEffect transition="in" filter="fade">
                                      <p:cBhvr>
                                        <p:cTn id="66" dur="1000"/>
                                        <p:tgtEl>
                                          <p:spTgt spid="4100"/>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nodeType="clickEffect">
                                  <p:stCondLst>
                                    <p:cond delay="0"/>
                                  </p:stCondLst>
                                  <p:childTnLst>
                                    <p:set>
                                      <p:cBhvr>
                                        <p:cTn id="70" dur="1" fill="hold">
                                          <p:stCondLst>
                                            <p:cond delay="0"/>
                                          </p:stCondLst>
                                        </p:cTn>
                                        <p:tgtEl>
                                          <p:spTgt spid="4101"/>
                                        </p:tgtEl>
                                        <p:attrNameLst>
                                          <p:attrName>style.visibility</p:attrName>
                                        </p:attrNameLst>
                                      </p:cBhvr>
                                      <p:to>
                                        <p:strVal val="visible"/>
                                      </p:to>
                                    </p:set>
                                    <p:anim calcmode="lin" valueType="num">
                                      <p:cBhvr>
                                        <p:cTn id="71" dur="1000" fill="hold"/>
                                        <p:tgtEl>
                                          <p:spTgt spid="4101"/>
                                        </p:tgtEl>
                                        <p:attrNameLst>
                                          <p:attrName>ppt_w</p:attrName>
                                        </p:attrNameLst>
                                      </p:cBhvr>
                                      <p:tavLst>
                                        <p:tav tm="0">
                                          <p:val>
                                            <p:fltVal val="0"/>
                                          </p:val>
                                        </p:tav>
                                        <p:tav tm="100000">
                                          <p:val>
                                            <p:strVal val="#ppt_w"/>
                                          </p:val>
                                        </p:tav>
                                      </p:tavLst>
                                    </p:anim>
                                    <p:anim calcmode="lin" valueType="num">
                                      <p:cBhvr>
                                        <p:cTn id="72" dur="1000" fill="hold"/>
                                        <p:tgtEl>
                                          <p:spTgt spid="4101"/>
                                        </p:tgtEl>
                                        <p:attrNameLst>
                                          <p:attrName>ppt_h</p:attrName>
                                        </p:attrNameLst>
                                      </p:cBhvr>
                                      <p:tavLst>
                                        <p:tav tm="0">
                                          <p:val>
                                            <p:fltVal val="0"/>
                                          </p:val>
                                        </p:tav>
                                        <p:tav tm="100000">
                                          <p:val>
                                            <p:strVal val="#ppt_h"/>
                                          </p:val>
                                        </p:tav>
                                      </p:tavLst>
                                    </p:anim>
                                    <p:anim calcmode="lin" valueType="num">
                                      <p:cBhvr>
                                        <p:cTn id="73" dur="1000" fill="hold"/>
                                        <p:tgtEl>
                                          <p:spTgt spid="4101"/>
                                        </p:tgtEl>
                                        <p:attrNameLst>
                                          <p:attrName>style.rotation</p:attrName>
                                        </p:attrNameLst>
                                      </p:cBhvr>
                                      <p:tavLst>
                                        <p:tav tm="0">
                                          <p:val>
                                            <p:fltVal val="90"/>
                                          </p:val>
                                        </p:tav>
                                        <p:tav tm="100000">
                                          <p:val>
                                            <p:fltVal val="0"/>
                                          </p:val>
                                        </p:tav>
                                      </p:tavLst>
                                    </p:anim>
                                    <p:animEffect transition="in" filter="fade">
                                      <p:cBhvr>
                                        <p:cTn id="74" dur="1000"/>
                                        <p:tgtEl>
                                          <p:spTgt spid="4101"/>
                                        </p:tgtEl>
                                      </p:cBhvr>
                                    </p:animEffect>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nodeType="clickEffect">
                                  <p:stCondLst>
                                    <p:cond delay="0"/>
                                  </p:stCondLst>
                                  <p:childTnLst>
                                    <p:set>
                                      <p:cBhvr>
                                        <p:cTn id="78" dur="1" fill="hold">
                                          <p:stCondLst>
                                            <p:cond delay="0"/>
                                          </p:stCondLst>
                                        </p:cTn>
                                        <p:tgtEl>
                                          <p:spTgt spid="4102"/>
                                        </p:tgtEl>
                                        <p:attrNameLst>
                                          <p:attrName>style.visibility</p:attrName>
                                        </p:attrNameLst>
                                      </p:cBhvr>
                                      <p:to>
                                        <p:strVal val="visible"/>
                                      </p:to>
                                    </p:set>
                                    <p:anim calcmode="lin" valueType="num">
                                      <p:cBhvr>
                                        <p:cTn id="79" dur="1000" fill="hold"/>
                                        <p:tgtEl>
                                          <p:spTgt spid="4102"/>
                                        </p:tgtEl>
                                        <p:attrNameLst>
                                          <p:attrName>ppt_w</p:attrName>
                                        </p:attrNameLst>
                                      </p:cBhvr>
                                      <p:tavLst>
                                        <p:tav tm="0">
                                          <p:val>
                                            <p:fltVal val="0"/>
                                          </p:val>
                                        </p:tav>
                                        <p:tav tm="100000">
                                          <p:val>
                                            <p:strVal val="#ppt_w"/>
                                          </p:val>
                                        </p:tav>
                                      </p:tavLst>
                                    </p:anim>
                                    <p:anim calcmode="lin" valueType="num">
                                      <p:cBhvr>
                                        <p:cTn id="80" dur="1000" fill="hold"/>
                                        <p:tgtEl>
                                          <p:spTgt spid="4102"/>
                                        </p:tgtEl>
                                        <p:attrNameLst>
                                          <p:attrName>ppt_h</p:attrName>
                                        </p:attrNameLst>
                                      </p:cBhvr>
                                      <p:tavLst>
                                        <p:tav tm="0">
                                          <p:val>
                                            <p:fltVal val="0"/>
                                          </p:val>
                                        </p:tav>
                                        <p:tav tm="100000">
                                          <p:val>
                                            <p:strVal val="#ppt_h"/>
                                          </p:val>
                                        </p:tav>
                                      </p:tavLst>
                                    </p:anim>
                                    <p:anim calcmode="lin" valueType="num">
                                      <p:cBhvr>
                                        <p:cTn id="81" dur="1000" fill="hold"/>
                                        <p:tgtEl>
                                          <p:spTgt spid="4102"/>
                                        </p:tgtEl>
                                        <p:attrNameLst>
                                          <p:attrName>style.rotation</p:attrName>
                                        </p:attrNameLst>
                                      </p:cBhvr>
                                      <p:tavLst>
                                        <p:tav tm="0">
                                          <p:val>
                                            <p:fltVal val="90"/>
                                          </p:val>
                                        </p:tav>
                                        <p:tav tm="100000">
                                          <p:val>
                                            <p:fltVal val="0"/>
                                          </p:val>
                                        </p:tav>
                                      </p:tavLst>
                                    </p:anim>
                                    <p:animEffect transition="in" filter="fade">
                                      <p:cBhvr>
                                        <p:cTn id="82" dur="1000"/>
                                        <p:tgtEl>
                                          <p:spTgt spid="4102"/>
                                        </p:tgtEl>
                                      </p:cBhvr>
                                    </p:animEffect>
                                  </p:childTnLst>
                                </p:cTn>
                              </p:par>
                            </p:childTnLst>
                          </p:cTn>
                        </p:par>
                      </p:childTnLst>
                    </p:cTn>
                  </p:par>
                  <p:par>
                    <p:cTn id="83" fill="hold">
                      <p:stCondLst>
                        <p:cond delay="indefinite"/>
                      </p:stCondLst>
                      <p:childTnLst>
                        <p:par>
                          <p:cTn id="84" fill="hold">
                            <p:stCondLst>
                              <p:cond delay="0"/>
                            </p:stCondLst>
                            <p:childTnLst>
                              <p:par>
                                <p:cTn id="85" presetID="31" presetClass="entr" presetSubtype="0" fill="hold" nodeType="clickEffect">
                                  <p:stCondLst>
                                    <p:cond delay="0"/>
                                  </p:stCondLst>
                                  <p:childTnLst>
                                    <p:set>
                                      <p:cBhvr>
                                        <p:cTn id="86" dur="1" fill="hold">
                                          <p:stCondLst>
                                            <p:cond delay="0"/>
                                          </p:stCondLst>
                                        </p:cTn>
                                        <p:tgtEl>
                                          <p:spTgt spid="4103"/>
                                        </p:tgtEl>
                                        <p:attrNameLst>
                                          <p:attrName>style.visibility</p:attrName>
                                        </p:attrNameLst>
                                      </p:cBhvr>
                                      <p:to>
                                        <p:strVal val="visible"/>
                                      </p:to>
                                    </p:set>
                                    <p:anim calcmode="lin" valueType="num">
                                      <p:cBhvr>
                                        <p:cTn id="87" dur="1000" fill="hold"/>
                                        <p:tgtEl>
                                          <p:spTgt spid="4103"/>
                                        </p:tgtEl>
                                        <p:attrNameLst>
                                          <p:attrName>ppt_w</p:attrName>
                                        </p:attrNameLst>
                                      </p:cBhvr>
                                      <p:tavLst>
                                        <p:tav tm="0">
                                          <p:val>
                                            <p:fltVal val="0"/>
                                          </p:val>
                                        </p:tav>
                                        <p:tav tm="100000">
                                          <p:val>
                                            <p:strVal val="#ppt_w"/>
                                          </p:val>
                                        </p:tav>
                                      </p:tavLst>
                                    </p:anim>
                                    <p:anim calcmode="lin" valueType="num">
                                      <p:cBhvr>
                                        <p:cTn id="88" dur="1000" fill="hold"/>
                                        <p:tgtEl>
                                          <p:spTgt spid="4103"/>
                                        </p:tgtEl>
                                        <p:attrNameLst>
                                          <p:attrName>ppt_h</p:attrName>
                                        </p:attrNameLst>
                                      </p:cBhvr>
                                      <p:tavLst>
                                        <p:tav tm="0">
                                          <p:val>
                                            <p:fltVal val="0"/>
                                          </p:val>
                                        </p:tav>
                                        <p:tav tm="100000">
                                          <p:val>
                                            <p:strVal val="#ppt_h"/>
                                          </p:val>
                                        </p:tav>
                                      </p:tavLst>
                                    </p:anim>
                                    <p:anim calcmode="lin" valueType="num">
                                      <p:cBhvr>
                                        <p:cTn id="89" dur="1000" fill="hold"/>
                                        <p:tgtEl>
                                          <p:spTgt spid="4103"/>
                                        </p:tgtEl>
                                        <p:attrNameLst>
                                          <p:attrName>style.rotation</p:attrName>
                                        </p:attrNameLst>
                                      </p:cBhvr>
                                      <p:tavLst>
                                        <p:tav tm="0">
                                          <p:val>
                                            <p:fltVal val="90"/>
                                          </p:val>
                                        </p:tav>
                                        <p:tav tm="100000">
                                          <p:val>
                                            <p:fltVal val="0"/>
                                          </p:val>
                                        </p:tav>
                                      </p:tavLst>
                                    </p:anim>
                                    <p:animEffect transition="in" filter="fade">
                                      <p:cBhvr>
                                        <p:cTn id="90" dur="1000"/>
                                        <p:tgtEl>
                                          <p:spTgt spid="4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sp>
        <p:nvSpPr>
          <p:cNvPr id="4" name="Title 1"/>
          <p:cNvSpPr>
            <a:spLocks noGrp="1"/>
          </p:cNvSpPr>
          <p:nvPr>
            <p:ph type="title"/>
          </p:nvPr>
        </p:nvSpPr>
        <p:spPr>
          <a:xfrm>
            <a:off x="442292" y="304800"/>
            <a:ext cx="7620000" cy="1143000"/>
          </a:xfrm>
        </p:spPr>
        <p:style>
          <a:lnRef idx="1">
            <a:schemeClr val="accent2"/>
          </a:lnRef>
          <a:fillRef idx="2">
            <a:schemeClr val="accent2"/>
          </a:fillRef>
          <a:effectRef idx="1">
            <a:schemeClr val="accent2"/>
          </a:effectRef>
          <a:fontRef idx="minor">
            <a:schemeClr val="dk1"/>
          </a:fontRef>
        </p:style>
        <p:txBody>
          <a:bodyPr/>
          <a:lstStyle/>
          <a:p>
            <a:pPr algn="ctr" rtl="1"/>
            <a:r>
              <a:rPr lang="fa-IR" sz="2400" b="1" dirty="0" smtClean="0">
                <a:solidFill>
                  <a:schemeClr val="tx1"/>
                </a:solidFill>
                <a:latin typeface="Cambria Math" pitchFamily="18" charset="0"/>
                <a:ea typeface="Cambria Math" pitchFamily="18" charset="0"/>
                <a:cs typeface="0 Compset" pitchFamily="2" charset="-78"/>
              </a:rPr>
              <a:t>همانطور که گفتیم ، اغلب عناصر به صورت آزاد یافت نمی شوند .</a:t>
            </a:r>
            <a:r>
              <a:rPr lang="fa-IR" sz="2400" dirty="0" smtClean="0">
                <a:solidFill>
                  <a:schemeClr val="tx1"/>
                </a:solidFill>
                <a:latin typeface="Cambria Math" pitchFamily="18" charset="0"/>
                <a:ea typeface="Cambria Math" pitchFamily="18" charset="0"/>
                <a:cs typeface="0 Compset" pitchFamily="2" charset="-78"/>
              </a:rPr>
              <a:t/>
            </a:r>
            <a:br>
              <a:rPr lang="fa-IR" sz="2400" dirty="0" smtClean="0">
                <a:solidFill>
                  <a:schemeClr val="tx1"/>
                </a:solidFill>
                <a:latin typeface="Cambria Math" pitchFamily="18" charset="0"/>
                <a:ea typeface="Cambria Math" pitchFamily="18" charset="0"/>
                <a:cs typeface="0 Compset" pitchFamily="2" charset="-78"/>
              </a:rPr>
            </a:br>
            <a:r>
              <a:rPr lang="fa-IR" sz="2400" b="1" dirty="0" smtClean="0">
                <a:solidFill>
                  <a:schemeClr val="tx1"/>
                </a:solidFill>
                <a:latin typeface="Cambria Math" pitchFamily="18" charset="0"/>
                <a:ea typeface="Cambria Math" pitchFamily="18" charset="0"/>
                <a:cs typeface="0 Compset" pitchFamily="2" charset="-78"/>
              </a:rPr>
              <a:t>اغلب فلزات نیز در طبیعت به شکل ترکیب وجود دارند .</a:t>
            </a:r>
            <a:endParaRPr lang="en-US" sz="2400" b="1" dirty="0">
              <a:solidFill>
                <a:schemeClr val="tx1"/>
              </a:solidFill>
              <a:latin typeface="Cambria Math" pitchFamily="18" charset="0"/>
              <a:ea typeface="Cambria Math" pitchFamily="18" charset="0"/>
              <a:cs typeface="0 Compset" pitchFamily="2" charset="-78"/>
            </a:endParaRPr>
          </a:p>
        </p:txBody>
      </p:sp>
      <p:pic>
        <p:nvPicPr>
          <p:cNvPr id="5123" name="Picture 3"/>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685800" y="1600200"/>
            <a:ext cx="7239000" cy="4866216"/>
          </a:xfrm>
          <a:prstGeom prst="rect">
            <a:avLst/>
          </a:prstGeom>
          <a:ln/>
        </p:spPr>
        <p:style>
          <a:lnRef idx="1">
            <a:schemeClr val="accent3"/>
          </a:lnRef>
          <a:fillRef idx="2">
            <a:schemeClr val="accent3"/>
          </a:fillRef>
          <a:effectRef idx="1">
            <a:schemeClr val="accent3"/>
          </a:effectRef>
          <a:fontRef idx="minor">
            <a:schemeClr val="dk1"/>
          </a:fontRef>
        </p:style>
      </p:pic>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4732" y="1600200"/>
            <a:ext cx="7335120" cy="4866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420287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123"/>
                                        </p:tgtEl>
                                        <p:attrNameLst>
                                          <p:attrName>style.visibility</p:attrName>
                                        </p:attrNameLst>
                                      </p:cBhvr>
                                      <p:to>
                                        <p:strVal val="visible"/>
                                      </p:to>
                                    </p:set>
                                    <p:animEffect transition="in" filter="wheel(1)">
                                      <p:cBhvr>
                                        <p:cTn id="12" dur="2000"/>
                                        <p:tgtEl>
                                          <p:spTgt spid="512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122"/>
                                        </p:tgtEl>
                                        <p:attrNameLst>
                                          <p:attrName>style.visibility</p:attrName>
                                        </p:attrNameLst>
                                      </p:cBhvr>
                                      <p:to>
                                        <p:strVal val="visible"/>
                                      </p:to>
                                    </p:set>
                                    <p:animEffect transition="in" filter="barn(inVertical)">
                                      <p:cBhvr>
                                        <p:cTn id="1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5256" y="1524000"/>
            <a:ext cx="3656943" cy="5010300"/>
          </a:xfrm>
        </p:spPr>
        <p:style>
          <a:lnRef idx="2">
            <a:schemeClr val="accent2"/>
          </a:lnRef>
          <a:fillRef idx="1">
            <a:schemeClr val="lt1"/>
          </a:fillRef>
          <a:effectRef idx="0">
            <a:schemeClr val="accent2"/>
          </a:effectRef>
          <a:fontRef idx="minor">
            <a:schemeClr val="dk1"/>
          </a:fontRef>
        </p:style>
      </p:pic>
      <p:sp>
        <p:nvSpPr>
          <p:cNvPr id="4"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800" b="1" dirty="0" smtClean="0">
                <a:solidFill>
                  <a:schemeClr val="tx1"/>
                </a:solidFill>
                <a:latin typeface="Cambria Math" pitchFamily="18" charset="0"/>
                <a:ea typeface="Cambria Math" pitchFamily="18" charset="0"/>
                <a:cs typeface="0 Compset" pitchFamily="2" charset="-78"/>
              </a:rPr>
              <a:t>برخی از این ترکیبات در حالت محلول نیز رنگی هستند</a:t>
            </a:r>
            <a:endParaRPr lang="en-US" sz="2800" b="1" dirty="0">
              <a:solidFill>
                <a:schemeClr val="tx1"/>
              </a:solidFill>
              <a:latin typeface="Cambria Math" pitchFamily="18" charset="0"/>
              <a:ea typeface="Cambria Math" pitchFamily="18" charset="0"/>
              <a:cs typeface="0 Compset" pitchFamily="2" charset="-78"/>
            </a:endParaRPr>
          </a:p>
        </p:txBody>
      </p:sp>
    </p:spTree>
    <p:extLst>
      <p:ext uri="{BB962C8B-B14F-4D97-AF65-F5344CB8AC3E}">
        <p14:creationId xmlns:p14="http://schemas.microsoft.com/office/powerpoint/2010/main" val="15212036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800" b="1" dirty="0" smtClean="0">
                <a:solidFill>
                  <a:schemeClr val="tx1"/>
                </a:solidFill>
                <a:latin typeface="Cambria Math" pitchFamily="18" charset="0"/>
                <a:ea typeface="Cambria Math" pitchFamily="18" charset="0"/>
                <a:cs typeface="0 Compset" pitchFamily="2" charset="-78"/>
              </a:rPr>
              <a:t>بخش قابل توجهی از ترکیات فلزی به شکل </a:t>
            </a:r>
            <a:r>
              <a:rPr lang="fa-IR" sz="2800" b="1" dirty="0" smtClean="0">
                <a:solidFill>
                  <a:srgbClr val="00B050"/>
                </a:solidFill>
                <a:latin typeface="Cambria Math" pitchFamily="18" charset="0"/>
                <a:ea typeface="Cambria Math" pitchFamily="18" charset="0"/>
                <a:cs typeface="0 Compset" pitchFamily="2" charset="-78"/>
              </a:rPr>
              <a:t>اکسید</a:t>
            </a:r>
            <a:r>
              <a:rPr lang="fa-IR" sz="2800" b="1" dirty="0" smtClean="0">
                <a:solidFill>
                  <a:schemeClr val="tx1"/>
                </a:solidFill>
                <a:latin typeface="Cambria Math" pitchFamily="18" charset="0"/>
                <a:ea typeface="Cambria Math" pitchFamily="18" charset="0"/>
                <a:cs typeface="0 Compset" pitchFamily="2" charset="-78"/>
              </a:rPr>
              <a:t> هستند .</a:t>
            </a:r>
            <a:br>
              <a:rPr lang="fa-IR" sz="2800" b="1" dirty="0" smtClean="0">
                <a:solidFill>
                  <a:schemeClr val="tx1"/>
                </a:solidFill>
                <a:latin typeface="Cambria Math" pitchFamily="18" charset="0"/>
                <a:ea typeface="Cambria Math" pitchFamily="18" charset="0"/>
                <a:cs typeface="0 Compset" pitchFamily="2" charset="-78"/>
              </a:rPr>
            </a:br>
            <a:r>
              <a:rPr lang="fa-IR" sz="2800" b="1" dirty="0" smtClean="0">
                <a:solidFill>
                  <a:schemeClr val="tx1"/>
                </a:solidFill>
                <a:latin typeface="Cambria Math" pitchFamily="18" charset="0"/>
                <a:ea typeface="Cambria Math" pitchFamily="18" charset="0"/>
                <a:cs typeface="0 Compset" pitchFamily="2" charset="-78"/>
              </a:rPr>
              <a:t>( در اصطلاح </a:t>
            </a:r>
            <a:r>
              <a:rPr lang="fa-IR" sz="2800" b="1" dirty="0" smtClean="0">
                <a:solidFill>
                  <a:srgbClr val="00B050"/>
                </a:solidFill>
                <a:latin typeface="Cambria Math" pitchFamily="18" charset="0"/>
                <a:ea typeface="Cambria Math" pitchFamily="18" charset="0"/>
                <a:cs typeface="0 Compset" pitchFamily="2" charset="-78"/>
              </a:rPr>
              <a:t>اکسایش</a:t>
            </a:r>
            <a:r>
              <a:rPr lang="fa-IR" sz="2800" b="1" dirty="0" smtClean="0">
                <a:solidFill>
                  <a:schemeClr val="tx1"/>
                </a:solidFill>
                <a:latin typeface="Cambria Math" pitchFamily="18" charset="0"/>
                <a:ea typeface="Cambria Math" pitchFamily="18" charset="0"/>
                <a:cs typeface="0 Compset" pitchFamily="2" charset="-78"/>
              </a:rPr>
              <a:t> یافته اند)</a:t>
            </a:r>
            <a:endParaRPr lang="en-US" sz="2800" b="1" dirty="0">
              <a:solidFill>
                <a:schemeClr val="tx1"/>
              </a:solidFill>
              <a:latin typeface="Cambria Math" pitchFamily="18" charset="0"/>
              <a:ea typeface="Cambria Math" pitchFamily="18" charset="0"/>
              <a:cs typeface="0 Compset" pitchFamily="2" charset="-78"/>
            </a:endParaRPr>
          </a:p>
        </p:txBody>
      </p:sp>
      <p:pic>
        <p:nvPicPr>
          <p:cNvPr id="5" name="Content Placeholder 4"/>
          <p:cNvPicPr>
            <a:picLocks noGrp="1" noChangeAspect="1"/>
          </p:cNvPicPr>
          <p:nvPr>
            <p:ph idx="1"/>
          </p:nvPr>
        </p:nvPicPr>
        <p:blipFill>
          <a:blip r:embed="rId2"/>
          <a:stretch>
            <a:fillRect/>
          </a:stretch>
        </p:blipFill>
        <p:spPr>
          <a:xfrm>
            <a:off x="1100137" y="1609725"/>
            <a:ext cx="6334125" cy="4781550"/>
          </a:xfrm>
          <a:prstGeom prst="rect">
            <a:avLst/>
          </a:prstGeom>
        </p:spPr>
      </p:pic>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554" y="1588789"/>
            <a:ext cx="6629400" cy="4823421"/>
          </a:xfrm>
          <a:prstGeom prst="rect">
            <a:avLst/>
          </a:prstGeom>
          <a:ln/>
          <a:extLst/>
        </p:spPr>
        <p:style>
          <a:lnRef idx="2">
            <a:schemeClr val="accent1"/>
          </a:lnRef>
          <a:fillRef idx="1">
            <a:schemeClr val="lt1"/>
          </a:fillRef>
          <a:effectRef idx="0">
            <a:schemeClr val="accent1"/>
          </a:effectRef>
          <a:fontRef idx="minor">
            <a:schemeClr val="dk1"/>
          </a:fontRef>
        </p:style>
      </p:pic>
    </p:spTree>
    <p:extLst>
      <p:ext uri="{BB962C8B-B14F-4D97-AF65-F5344CB8AC3E}">
        <p14:creationId xmlns:p14="http://schemas.microsoft.com/office/powerpoint/2010/main" val="10983086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6146"/>
                                        </p:tgtEl>
                                        <p:attrNameLst>
                                          <p:attrName>style.visibility</p:attrName>
                                        </p:attrNameLst>
                                      </p:cBhvr>
                                      <p:to>
                                        <p:strVal val="visible"/>
                                      </p:to>
                                    </p:set>
                                    <p:animEffect transition="in" filter="wheel(1)">
                                      <p:cBhvr>
                                        <p:cTn id="17" dur="2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sp>
        <p:nvSpPr>
          <p:cNvPr id="4"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400" dirty="0" smtClean="0">
                <a:solidFill>
                  <a:schemeClr val="tx1"/>
                </a:solidFill>
                <a:latin typeface="Cambria Math" pitchFamily="18" charset="0"/>
                <a:ea typeface="Cambria Math" pitchFamily="18" charset="0"/>
                <a:cs typeface="0 Compset" pitchFamily="2" charset="-78"/>
              </a:rPr>
              <a:t>فلزات (آهن) را با صرف انرژی زیاد از سنگ معدن آن ها </a:t>
            </a:r>
            <a:r>
              <a:rPr lang="fa-IR" sz="2400" dirty="0" smtClean="0">
                <a:solidFill>
                  <a:srgbClr val="00B0F0"/>
                </a:solidFill>
                <a:latin typeface="Cambria Math" pitchFamily="18" charset="0"/>
                <a:ea typeface="Cambria Math" pitchFamily="18" charset="0"/>
                <a:cs typeface="0 Compset" pitchFamily="2" charset="-78"/>
              </a:rPr>
              <a:t>استخراج می کنند </a:t>
            </a:r>
            <a:r>
              <a:rPr lang="fa-IR" sz="2400" dirty="0" smtClean="0">
                <a:solidFill>
                  <a:schemeClr val="tx1"/>
                </a:solidFill>
                <a:latin typeface="Cambria Math" pitchFamily="18" charset="0"/>
                <a:ea typeface="Cambria Math" pitchFamily="18" charset="0"/>
                <a:cs typeface="0 Compset" pitchFamily="2" charset="-78"/>
              </a:rPr>
              <a:t>ولی،</a:t>
            </a:r>
            <a:br>
              <a:rPr lang="fa-IR" sz="2400" dirty="0" smtClean="0">
                <a:solidFill>
                  <a:schemeClr val="tx1"/>
                </a:solidFill>
                <a:latin typeface="Cambria Math" pitchFamily="18" charset="0"/>
                <a:ea typeface="Cambria Math" pitchFamily="18" charset="0"/>
                <a:cs typeface="0 Compset" pitchFamily="2" charset="-78"/>
              </a:rPr>
            </a:br>
            <a:r>
              <a:rPr lang="fa-IR" sz="2400" dirty="0" smtClean="0">
                <a:solidFill>
                  <a:schemeClr val="tx1"/>
                </a:solidFill>
                <a:latin typeface="Cambria Math" pitchFamily="18" charset="0"/>
                <a:ea typeface="Cambria Math" pitchFamily="18" charset="0"/>
                <a:cs typeface="0 Compset" pitchFamily="2" charset="-78"/>
              </a:rPr>
              <a:t>با اکسایش این فلزِ استخراج شده (</a:t>
            </a:r>
            <a:r>
              <a:rPr lang="fa-IR" sz="2400" dirty="0" smtClean="0">
                <a:solidFill>
                  <a:srgbClr val="FF0000"/>
                </a:solidFill>
                <a:latin typeface="Cambria Math" pitchFamily="18" charset="0"/>
                <a:ea typeface="Cambria Math" pitchFamily="18" charset="0"/>
                <a:cs typeface="0 Compset" pitchFamily="2" charset="-78"/>
              </a:rPr>
              <a:t>زنگ زدن</a:t>
            </a:r>
            <a:r>
              <a:rPr lang="fa-IR" sz="2400" dirty="0" smtClean="0">
                <a:solidFill>
                  <a:schemeClr val="tx1"/>
                </a:solidFill>
                <a:latin typeface="Cambria Math" pitchFamily="18" charset="0"/>
                <a:ea typeface="Cambria Math" pitchFamily="18" charset="0"/>
                <a:cs typeface="0 Compset" pitchFamily="2" charset="-78"/>
              </a:rPr>
              <a:t>) دوباره شکل مطلوب از بین می رود</a:t>
            </a:r>
            <a:endParaRPr lang="en-US" sz="2400" dirty="0">
              <a:solidFill>
                <a:schemeClr val="tx1"/>
              </a:solidFill>
              <a:latin typeface="Cambria Math" pitchFamily="18" charset="0"/>
              <a:ea typeface="Cambria Math" pitchFamily="18" charset="0"/>
              <a:cs typeface="0 Compset" pitchFamily="2" charset="-78"/>
            </a:endParaRPr>
          </a:p>
        </p:txBody>
      </p:sp>
      <p:pic>
        <p:nvPicPr>
          <p:cNvPr id="717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133600"/>
            <a:ext cx="7620000" cy="3811670"/>
          </a:xfrm>
          <a:prstGeom prst="rect">
            <a:avLst/>
          </a:prstGeom>
          <a:ln/>
        </p:spPr>
        <p:style>
          <a:lnRef idx="1">
            <a:schemeClr val="accent2"/>
          </a:lnRef>
          <a:fillRef idx="2">
            <a:schemeClr val="accent2"/>
          </a:fillRef>
          <a:effectRef idx="1">
            <a:schemeClr val="accent2"/>
          </a:effectRef>
          <a:fontRef idx="minor">
            <a:schemeClr val="dk1"/>
          </a:fontRef>
        </p:style>
      </p:pic>
    </p:spTree>
    <p:extLst>
      <p:ext uri="{BB962C8B-B14F-4D97-AF65-F5344CB8AC3E}">
        <p14:creationId xmlns:p14="http://schemas.microsoft.com/office/powerpoint/2010/main" val="30473567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7171"/>
                                        </p:tgtEl>
                                        <p:attrNameLst>
                                          <p:attrName>style.visibility</p:attrName>
                                        </p:attrNameLst>
                                      </p:cBhvr>
                                      <p:to>
                                        <p:strVal val="visible"/>
                                      </p:to>
                                    </p:set>
                                    <p:animEffect transition="in" filter="wheel(1)">
                                      <p:cBhvr>
                                        <p:cTn id="12" dur="20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sp>
        <p:nvSpPr>
          <p:cNvPr id="4" name="Title 1"/>
          <p:cNvSpPr>
            <a:spLocks noGrp="1"/>
          </p:cNvSpPr>
          <p:nvPr>
            <p:ph type="title"/>
          </p:nvPr>
        </p:nvSpPr>
        <p:spPr/>
        <p:style>
          <a:lnRef idx="1">
            <a:schemeClr val="accent5"/>
          </a:lnRef>
          <a:fillRef idx="2">
            <a:schemeClr val="accent5"/>
          </a:fillRef>
          <a:effectRef idx="1">
            <a:schemeClr val="accent5"/>
          </a:effectRef>
          <a:fontRef idx="minor">
            <a:schemeClr val="dk1"/>
          </a:fontRef>
        </p:style>
        <p:txBody>
          <a:bodyPr/>
          <a:lstStyle/>
          <a:p>
            <a:pPr algn="ctr" rtl="1"/>
            <a:r>
              <a:rPr lang="fa-IR" sz="2400" dirty="0" smtClean="0">
                <a:solidFill>
                  <a:schemeClr val="tx1"/>
                </a:solidFill>
                <a:latin typeface="Cambria Math" pitchFamily="18" charset="0"/>
                <a:ea typeface="Cambria Math" pitchFamily="18" charset="0"/>
              </a:rPr>
              <a:t>زنگ زدن وسایل آهنی و فولادی ( آلیاژی از آهن و کربن ) سالانه هزینه های بسیاری را به اقتصاد تحمیل می کنند .</a:t>
            </a:r>
            <a:endParaRPr lang="en-US" sz="2400" dirty="0">
              <a:solidFill>
                <a:schemeClr val="tx1"/>
              </a:solidFill>
              <a:latin typeface="Cambria Math" pitchFamily="18" charset="0"/>
              <a:ea typeface="Cambria Math" pitchFamily="18" charset="0"/>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1562594"/>
            <a:ext cx="607695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962400" y="3667619"/>
            <a:ext cx="1047750"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1562594"/>
            <a:ext cx="7755881"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319725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wheel(1)">
                                      <p:cBhvr>
                                        <p:cTn id="12" dur="2000"/>
                                        <p:tgtEl>
                                          <p:spTgt spid="1027"/>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1028"/>
                                        </p:tgtEl>
                                        <p:attrNameLst>
                                          <p:attrName>style.visibility</p:attrName>
                                        </p:attrNameLst>
                                      </p:cBhvr>
                                      <p:to>
                                        <p:strVal val="visible"/>
                                      </p:to>
                                    </p:set>
                                    <p:animEffect transition="in" filter="wheel(1)">
                                      <p:cBhvr>
                                        <p:cTn id="17" dur="2000"/>
                                        <p:tgtEl>
                                          <p:spTgt spid="1028"/>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1029"/>
                                        </p:tgtEl>
                                        <p:attrNameLst>
                                          <p:attrName>style.visibility</p:attrName>
                                        </p:attrNameLst>
                                      </p:cBhvr>
                                      <p:to>
                                        <p:strVal val="visible"/>
                                      </p:to>
                                    </p:set>
                                    <p:animEffect transition="in" filter="wheel(1)">
                                      <p:cBhvr>
                                        <p:cTn id="22" dur="20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495800" y="1752600"/>
            <a:ext cx="3983842" cy="34736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1676400"/>
            <a:ext cx="3987800" cy="439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369" y="1782025"/>
            <a:ext cx="4086431" cy="179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64874" y="4048125"/>
            <a:ext cx="2105025"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76800" y="2584450"/>
            <a:ext cx="3409950" cy="2578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itle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lstStyle/>
          <a:p>
            <a:pPr algn="ctr" rtl="1"/>
            <a:r>
              <a:rPr lang="fa-IR" sz="2400" dirty="0" smtClean="0">
                <a:latin typeface="Arial" pitchFamily="34" charset="0"/>
                <a:cs typeface="Arial" pitchFamily="34" charset="0"/>
              </a:rPr>
              <a:t>چگونه می توان زنگ زدگی را از سطح وسایل برداشت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3515264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heel(1)">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heel(1)">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heel(1)">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heel(1)">
                                      <p:cBhvr>
                                        <p:cTn id="3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How to Remove Rust Naturally - How to repair your home.mp4">
            <a:hlinkClick r:id="" action="ppaction://media"/>
          </p:cNvPr>
          <p:cNvPicPr>
            <a:picLocks noGrp="1" noChangeAspect="1"/>
          </p:cNvPicPr>
          <p:nvPr>
            <p:ph sz="half" idx="1"/>
            <a:videoFile r:link="rId2"/>
            <p:extLst>
              <p:ext uri="{DAA4B4D4-6D71-4841-9C94-3DE7FCFB9230}">
                <p14:media xmlns:p14="http://schemas.microsoft.com/office/powerpoint/2010/main" r:embed="rId1"/>
              </p:ext>
            </p:extLst>
          </p:nvPr>
        </p:nvPicPr>
        <p:blipFill>
          <a:blip r:embed="rId6"/>
          <a:stretch>
            <a:fillRect/>
          </a:stretch>
        </p:blipFill>
        <p:spPr>
          <a:xfrm>
            <a:off x="457200" y="2438400"/>
            <a:ext cx="3657600" cy="2819400"/>
          </a:xfrm>
        </p:spPr>
        <p:style>
          <a:lnRef idx="1">
            <a:schemeClr val="accent2"/>
          </a:lnRef>
          <a:fillRef idx="2">
            <a:schemeClr val="accent2"/>
          </a:fillRef>
          <a:effectRef idx="1">
            <a:schemeClr val="accent2"/>
          </a:effectRef>
          <a:fontRef idx="minor">
            <a:schemeClr val="dk1"/>
          </a:fontRef>
        </p:style>
      </p:pic>
      <p:pic>
        <p:nvPicPr>
          <p:cNvPr id="6" name="Fe2O3 + HCl.mp4">
            <a:hlinkClick r:id="" action="ppaction://media"/>
          </p:cNvPr>
          <p:cNvPicPr>
            <a:picLocks noGrp="1" noChangeAspect="1"/>
          </p:cNvPicPr>
          <p:nvPr>
            <p:ph sz="half" idx="2"/>
            <a:videoFile r:link="rId4"/>
            <p:extLst>
              <p:ext uri="{DAA4B4D4-6D71-4841-9C94-3DE7FCFB9230}">
                <p14:media xmlns:p14="http://schemas.microsoft.com/office/powerpoint/2010/main" r:embed="rId3"/>
              </p:ext>
            </p:extLst>
          </p:nvPr>
        </p:nvPicPr>
        <p:blipFill>
          <a:blip r:embed="rId7"/>
          <a:stretch>
            <a:fillRect/>
          </a:stretch>
        </p:blipFill>
        <p:spPr>
          <a:xfrm>
            <a:off x="4419600" y="2460625"/>
            <a:ext cx="3657600" cy="2743200"/>
          </a:xfrm>
        </p:spPr>
      </p:pic>
      <p:sp>
        <p:nvSpPr>
          <p:cNvPr id="7"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400" dirty="0" smtClean="0">
                <a:latin typeface="Arial" pitchFamily="34" charset="0"/>
                <a:cs typeface="Arial" pitchFamily="34" charset="0"/>
              </a:rPr>
              <a:t>به دو فیلم زیر توجه کنید . چرا آبلیمو چنین قدرتی دارد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9305802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6" fill="hold" display="0">
                  <p:stCondLst>
                    <p:cond delay="indefinite"/>
                  </p:stCondLst>
                </p:cTn>
                <p:tgtEl>
                  <p:spTgt spid="5"/>
                </p:tgtEl>
              </p:cMediaNode>
            </p:video>
            <p:video>
              <p:cMediaNode vol="80000">
                <p:cTn id="17" fill="hold" display="0">
                  <p:stCondLst>
                    <p:cond delay="indefinite"/>
                  </p:stCondLst>
                </p:cTn>
                <p:tgtEl>
                  <p:spTgt spid="6"/>
                </p:tgtEl>
              </p:cMediaNode>
            </p:video>
          </p:childTnLst>
        </p:cTn>
      </p:par>
    </p:tnLst>
    <p:bldLst>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Wirkung von Salzsäure auf Metalle.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457200" y="1857375"/>
            <a:ext cx="7620000" cy="4286250"/>
          </a:xfrm>
        </p:spPr>
      </p:pic>
      <p:sp>
        <p:nvSpPr>
          <p:cNvPr id="4"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pPr algn="ctr" rtl="1"/>
            <a:r>
              <a:rPr lang="fa-IR" sz="2400" dirty="0" smtClean="0">
                <a:solidFill>
                  <a:schemeClr val="tx1"/>
                </a:solidFill>
                <a:latin typeface="Cambria Math" pitchFamily="18" charset="0"/>
                <a:ea typeface="Cambria Math" pitchFamily="18" charset="0"/>
              </a:rPr>
              <a:t>به فیلم توجه کنید :</a:t>
            </a:r>
            <a:endParaRPr lang="en-US" sz="2400" dirty="0">
              <a:solidFill>
                <a:schemeClr val="tx1"/>
              </a:solidFill>
              <a:latin typeface="Cambria Math" pitchFamily="18" charset="0"/>
              <a:ea typeface="Cambria Math" pitchFamily="18" charset="0"/>
            </a:endParaRPr>
          </a:p>
        </p:txBody>
      </p:sp>
    </p:spTree>
    <p:extLst>
      <p:ext uri="{BB962C8B-B14F-4D97-AF65-F5344CB8AC3E}">
        <p14:creationId xmlns:p14="http://schemas.microsoft.com/office/powerpoint/2010/main" val="42278426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14" fill="hold" display="0">
                  <p:stCondLst>
                    <p:cond delay="indefinite"/>
                  </p:stCondLst>
                </p:cTn>
                <p:tgtEl>
                  <p:spTgt spid="2"/>
                </p:tgtEl>
              </p:cMediaNode>
            </p:video>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67754" y="304800"/>
            <a:ext cx="7620000" cy="1143000"/>
          </a:xfrm>
        </p:spPr>
        <p:style>
          <a:lnRef idx="1">
            <a:schemeClr val="accent2"/>
          </a:lnRef>
          <a:fillRef idx="2">
            <a:schemeClr val="accent2"/>
          </a:fillRef>
          <a:effectRef idx="1">
            <a:schemeClr val="accent2"/>
          </a:effectRef>
          <a:fontRef idx="minor">
            <a:schemeClr val="dk1"/>
          </a:fontRef>
        </p:style>
        <p:txBody>
          <a:bodyPr/>
          <a:lstStyle/>
          <a:p>
            <a:pPr algn="ctr" rtl="1"/>
            <a:r>
              <a:rPr lang="fa-IR" sz="2800" b="1" dirty="0" smtClean="0">
                <a:solidFill>
                  <a:schemeClr val="tx1"/>
                </a:solidFill>
                <a:latin typeface="Cambria Math" pitchFamily="18" charset="0"/>
                <a:ea typeface="Cambria Math" pitchFamily="18" charset="0"/>
                <a:cs typeface="0 Compset" pitchFamily="2" charset="-78"/>
              </a:rPr>
              <a:t>انواع واکنش ( معادله )های شیمیایی</a:t>
            </a:r>
            <a:endParaRPr lang="en-US" sz="2800" b="1" dirty="0">
              <a:solidFill>
                <a:schemeClr val="tx1"/>
              </a:solidFill>
              <a:latin typeface="Cambria Math" pitchFamily="18" charset="0"/>
              <a:ea typeface="Cambria Math" pitchFamily="18" charset="0"/>
              <a:cs typeface="0 Compset" pitchFamily="2" charset="-78"/>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676400"/>
            <a:ext cx="3437387"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9332" y="2971800"/>
            <a:ext cx="3062796"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duotone>
              <a:prstClr val="black"/>
              <a:schemeClr val="accent3">
                <a:tint val="45000"/>
                <a:satMod val="400000"/>
              </a:schemeClr>
            </a:duotone>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383138" y="4800600"/>
            <a:ext cx="4246262" cy="1524001"/>
          </a:xfrm>
          <a:prstGeom prst="rect">
            <a:avLst/>
          </a:prstGeom>
          <a:ln/>
          <a:extLst/>
        </p:spPr>
        <p:style>
          <a:lnRef idx="2">
            <a:schemeClr val="accent3"/>
          </a:lnRef>
          <a:fillRef idx="1">
            <a:schemeClr val="lt1"/>
          </a:fillRef>
          <a:effectRef idx="0">
            <a:schemeClr val="accent3"/>
          </a:effectRef>
          <a:fontRef idx="minor">
            <a:schemeClr val="dk1"/>
          </a:fontRef>
        </p:style>
      </p:pic>
    </p:spTree>
    <p:extLst>
      <p:ext uri="{BB962C8B-B14F-4D97-AF65-F5344CB8AC3E}">
        <p14:creationId xmlns:p14="http://schemas.microsoft.com/office/powerpoint/2010/main" val="397368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circle(in)">
                                      <p:cBhvr>
                                        <p:cTn id="12" dur="2000"/>
                                        <p:tgtEl>
                                          <p:spTgt spid="3074"/>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3075"/>
                                        </p:tgtEl>
                                        <p:attrNameLst>
                                          <p:attrName>style.visibility</p:attrName>
                                        </p:attrNameLst>
                                      </p:cBhvr>
                                      <p:to>
                                        <p:strVal val="visible"/>
                                      </p:to>
                                    </p:set>
                                    <p:anim calcmode="lin" valueType="num">
                                      <p:cBhvr>
                                        <p:cTn id="17" dur="500" fill="hold"/>
                                        <p:tgtEl>
                                          <p:spTgt spid="3075"/>
                                        </p:tgtEl>
                                        <p:attrNameLst>
                                          <p:attrName>ppt_w</p:attrName>
                                        </p:attrNameLst>
                                      </p:cBhvr>
                                      <p:tavLst>
                                        <p:tav tm="0">
                                          <p:val>
                                            <p:fltVal val="0"/>
                                          </p:val>
                                        </p:tav>
                                        <p:tav tm="100000">
                                          <p:val>
                                            <p:strVal val="#ppt_w"/>
                                          </p:val>
                                        </p:tav>
                                      </p:tavLst>
                                    </p:anim>
                                    <p:anim calcmode="lin" valueType="num">
                                      <p:cBhvr>
                                        <p:cTn id="18" dur="500" fill="hold"/>
                                        <p:tgtEl>
                                          <p:spTgt spid="3075"/>
                                        </p:tgtEl>
                                        <p:attrNameLst>
                                          <p:attrName>ppt_h</p:attrName>
                                        </p:attrNameLst>
                                      </p:cBhvr>
                                      <p:tavLst>
                                        <p:tav tm="0">
                                          <p:val>
                                            <p:fltVal val="0"/>
                                          </p:val>
                                        </p:tav>
                                        <p:tav tm="100000">
                                          <p:val>
                                            <p:strVal val="#ppt_h"/>
                                          </p:val>
                                        </p:tav>
                                      </p:tavLst>
                                    </p:anim>
                                    <p:animEffect transition="in" filter="fade">
                                      <p:cBhvr>
                                        <p:cTn id="19" dur="500"/>
                                        <p:tgtEl>
                                          <p:spTgt spid="3075"/>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nodeType="clickEffect">
                                  <p:stCondLst>
                                    <p:cond delay="0"/>
                                  </p:stCondLst>
                                  <p:childTnLst>
                                    <p:set>
                                      <p:cBhvr>
                                        <p:cTn id="23" dur="1" fill="hold">
                                          <p:stCondLst>
                                            <p:cond delay="0"/>
                                          </p:stCondLst>
                                        </p:cTn>
                                        <p:tgtEl>
                                          <p:spTgt spid="3076"/>
                                        </p:tgtEl>
                                        <p:attrNameLst>
                                          <p:attrName>style.visibility</p:attrName>
                                        </p:attrNameLst>
                                      </p:cBhvr>
                                      <p:to>
                                        <p:strVal val="visible"/>
                                      </p:to>
                                    </p:set>
                                    <p:animEffect transition="in" filter="wheel(1)">
                                      <p:cBhvr>
                                        <p:cTn id="24" dur="20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718310"/>
            <a:ext cx="7620000" cy="4453890"/>
          </a:xfrm>
        </p:spPr>
      </p:pic>
      <p:sp>
        <p:nvSpPr>
          <p:cNvPr id="4"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400" dirty="0" smtClean="0">
                <a:solidFill>
                  <a:schemeClr val="tx1"/>
                </a:solidFill>
                <a:latin typeface="Cambria Math" pitchFamily="18" charset="0"/>
                <a:ea typeface="Cambria Math" pitchFamily="18" charset="0"/>
              </a:rPr>
              <a:t>به نظر شما برای تولید در و  پنجره  کدام فلز مناسب تر است ؟</a:t>
            </a:r>
            <a:br>
              <a:rPr lang="fa-IR" sz="2400" dirty="0" smtClean="0">
                <a:solidFill>
                  <a:schemeClr val="tx1"/>
                </a:solidFill>
                <a:latin typeface="Cambria Math" pitchFamily="18" charset="0"/>
                <a:ea typeface="Cambria Math" pitchFamily="18" charset="0"/>
              </a:rPr>
            </a:br>
            <a:r>
              <a:rPr lang="fa-IR" sz="2400" dirty="0" smtClean="0">
                <a:solidFill>
                  <a:schemeClr val="tx1"/>
                </a:solidFill>
                <a:latin typeface="Cambria Math" pitchFamily="18" charset="0"/>
                <a:ea typeface="Cambria Math" pitchFamily="18" charset="0"/>
              </a:rPr>
              <a:t>آلومینیومی یا آهنی ؟</a:t>
            </a:r>
            <a:endParaRPr lang="en-US" sz="2400" dirty="0">
              <a:solidFill>
                <a:schemeClr val="tx1"/>
              </a:solidFill>
              <a:latin typeface="Cambria Math" pitchFamily="18" charset="0"/>
              <a:ea typeface="Cambria Math" pitchFamily="18" charset="0"/>
            </a:endParaRPr>
          </a:p>
        </p:txBody>
      </p:sp>
      <p:pic>
        <p:nvPicPr>
          <p:cNvPr id="1026" name="Picture 2" descr="C:\Users\dell service\Desktop\s-l10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691838"/>
            <a:ext cx="7620000" cy="4450079"/>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400" y="2362200"/>
            <a:ext cx="170497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53210" y="3505200"/>
            <a:ext cx="352425" cy="35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71600" y="3552825"/>
            <a:ext cx="438150"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91071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1028"/>
                                        </p:tgtEl>
                                        <p:attrNameLst>
                                          <p:attrName>style.visibility</p:attrName>
                                        </p:attrNameLst>
                                      </p:cBhvr>
                                      <p:to>
                                        <p:strVal val="visible"/>
                                      </p:to>
                                    </p:set>
                                    <p:animEffect transition="in" filter="wheel(1)">
                                      <p:cBhvr>
                                        <p:cTn id="17" dur="2000"/>
                                        <p:tgtEl>
                                          <p:spTgt spid="1028"/>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1029"/>
                                        </p:tgtEl>
                                        <p:attrNameLst>
                                          <p:attrName>style.visibility</p:attrName>
                                        </p:attrNameLst>
                                      </p:cBhvr>
                                      <p:to>
                                        <p:strVal val="visible"/>
                                      </p:to>
                                    </p:set>
                                    <p:animEffect transition="in" filter="wheel(1)">
                                      <p:cBhvr>
                                        <p:cTn id="22" dur="2000"/>
                                        <p:tgtEl>
                                          <p:spTgt spid="1029"/>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1027"/>
                                        </p:tgtEl>
                                        <p:attrNameLst>
                                          <p:attrName>style.visibility</p:attrName>
                                        </p:attrNameLst>
                                      </p:cBhvr>
                                      <p:to>
                                        <p:strVal val="visible"/>
                                      </p:to>
                                    </p:set>
                                    <p:animEffect transition="in" filter="wheel(1)">
                                      <p:cBhvr>
                                        <p:cTn id="27" dur="2000"/>
                                        <p:tgtEl>
                                          <p:spTgt spid="1027"/>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8" fill="hold" nodeType="clickEffect">
                                  <p:stCondLst>
                                    <p:cond delay="0"/>
                                  </p:stCondLst>
                                  <p:childTnLst>
                                    <p:set>
                                      <p:cBhvr>
                                        <p:cTn id="31" dur="1" fill="hold">
                                          <p:stCondLst>
                                            <p:cond delay="0"/>
                                          </p:stCondLst>
                                        </p:cTn>
                                        <p:tgtEl>
                                          <p:spTgt spid="1026"/>
                                        </p:tgtEl>
                                        <p:attrNameLst>
                                          <p:attrName>style.visibility</p:attrName>
                                        </p:attrNameLst>
                                      </p:cBhvr>
                                      <p:to>
                                        <p:strVal val="visible"/>
                                      </p:to>
                                    </p:set>
                                    <p:animEffect transition="in" filter="wheel(8)">
                                      <p:cBhvr>
                                        <p:cTn id="32"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pPr algn="ctr" rtl="1"/>
            <a:endParaRPr lang="en-US" sz="2400" dirty="0">
              <a:solidFill>
                <a:schemeClr val="tx1"/>
              </a:solidFill>
              <a:latin typeface="Cambria Math" pitchFamily="18" charset="0"/>
              <a:ea typeface="Cambria Math"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533400"/>
            <a:ext cx="4289894" cy="60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7200" y="1879067"/>
            <a:ext cx="7620000" cy="4242865"/>
          </a:xfrm>
        </p:spPr>
      </p:pic>
      <p:pic>
        <p:nvPicPr>
          <p:cNvPr id="1029" name="Picture 5"/>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5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5638800" y="2986643"/>
            <a:ext cx="304799" cy="331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extLst>
              <a:ext uri="{BEBA8EAE-BF5A-486C-A8C5-ECC9F3942E4B}">
                <a14:imgProps xmlns:a14="http://schemas.microsoft.com/office/drawing/2010/main">
                  <a14:imgLayer r:embed="rId7">
                    <a14:imgEffect>
                      <a14:sharpenSoften amount="5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3505201" y="3404078"/>
            <a:ext cx="381000" cy="4059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09938" y="2752725"/>
            <a:ext cx="771525" cy="60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a:blip r:embed="rId9"/>
          <a:stretch>
            <a:fillRect/>
          </a:stretch>
        </p:blipFill>
        <p:spPr>
          <a:xfrm>
            <a:off x="5034989" y="2514600"/>
            <a:ext cx="581025" cy="457200"/>
          </a:xfrm>
          <a:prstGeom prst="rect">
            <a:avLst/>
          </a:prstGeom>
        </p:spPr>
      </p:pic>
    </p:spTree>
    <p:extLst>
      <p:ext uri="{BB962C8B-B14F-4D97-AF65-F5344CB8AC3E}">
        <p14:creationId xmlns:p14="http://schemas.microsoft.com/office/powerpoint/2010/main" val="34400032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wheel(1)">
                                      <p:cBhvr>
                                        <p:cTn id="12" dur="20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heel(1)">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mph" presetSubtype="0" fill="hold" nodeType="clickEffect">
                                  <p:stCondLst>
                                    <p:cond delay="0"/>
                                  </p:stCondLst>
                                  <p:childTnLst>
                                    <p:animScale>
                                      <p:cBhvr>
                                        <p:cTn id="21" dur="2000" fill="hold"/>
                                        <p:tgtEl>
                                          <p:spTgt spid="1029"/>
                                        </p:tgtEl>
                                      </p:cBhvr>
                                      <p:by x="150000" y="150000"/>
                                    </p:animScale>
                                  </p:childTnLst>
                                </p:cTn>
                              </p:par>
                            </p:childTnLst>
                          </p:cTn>
                        </p:par>
                      </p:childTnLst>
                    </p:cTn>
                  </p:par>
                  <p:par>
                    <p:cTn id="22" fill="hold">
                      <p:stCondLst>
                        <p:cond delay="indefinite"/>
                      </p:stCondLst>
                      <p:childTnLst>
                        <p:par>
                          <p:cTn id="23" fill="hold">
                            <p:stCondLst>
                              <p:cond delay="0"/>
                            </p:stCondLst>
                            <p:childTnLst>
                              <p:par>
                                <p:cTn id="24" presetID="6" presetClass="emph" presetSubtype="0" fill="hold" nodeType="clickEffect">
                                  <p:stCondLst>
                                    <p:cond delay="0"/>
                                  </p:stCondLst>
                                  <p:childTnLst>
                                    <p:animScale>
                                      <p:cBhvr>
                                        <p:cTn id="25" dur="2000" fill="hold"/>
                                        <p:tgtEl>
                                          <p:spTgt spid="1030"/>
                                        </p:tgtEl>
                                      </p:cBhvr>
                                      <p:by x="150000" y="150000"/>
                                    </p:animScale>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1032"/>
                                        </p:tgtEl>
                                        <p:attrNameLst>
                                          <p:attrName>style.visibility</p:attrName>
                                        </p:attrNameLst>
                                      </p:cBhvr>
                                      <p:to>
                                        <p:strVal val="visible"/>
                                      </p:to>
                                    </p:set>
                                    <p:anim calcmode="lin" valueType="num">
                                      <p:cBhvr>
                                        <p:cTn id="30" dur="1000" fill="hold"/>
                                        <p:tgtEl>
                                          <p:spTgt spid="1032"/>
                                        </p:tgtEl>
                                        <p:attrNameLst>
                                          <p:attrName>ppt_w</p:attrName>
                                        </p:attrNameLst>
                                      </p:cBhvr>
                                      <p:tavLst>
                                        <p:tav tm="0">
                                          <p:val>
                                            <p:fltVal val="0"/>
                                          </p:val>
                                        </p:tav>
                                        <p:tav tm="100000">
                                          <p:val>
                                            <p:strVal val="#ppt_w"/>
                                          </p:val>
                                        </p:tav>
                                      </p:tavLst>
                                    </p:anim>
                                    <p:anim calcmode="lin" valueType="num">
                                      <p:cBhvr>
                                        <p:cTn id="31" dur="1000" fill="hold"/>
                                        <p:tgtEl>
                                          <p:spTgt spid="1032"/>
                                        </p:tgtEl>
                                        <p:attrNameLst>
                                          <p:attrName>ppt_h</p:attrName>
                                        </p:attrNameLst>
                                      </p:cBhvr>
                                      <p:tavLst>
                                        <p:tav tm="0">
                                          <p:val>
                                            <p:fltVal val="0"/>
                                          </p:val>
                                        </p:tav>
                                        <p:tav tm="100000">
                                          <p:val>
                                            <p:strVal val="#ppt_h"/>
                                          </p:val>
                                        </p:tav>
                                      </p:tavLst>
                                    </p:anim>
                                    <p:anim calcmode="lin" valueType="num">
                                      <p:cBhvr>
                                        <p:cTn id="32" dur="1000" fill="hold"/>
                                        <p:tgtEl>
                                          <p:spTgt spid="1032"/>
                                        </p:tgtEl>
                                        <p:attrNameLst>
                                          <p:attrName>style.rotation</p:attrName>
                                        </p:attrNameLst>
                                      </p:cBhvr>
                                      <p:tavLst>
                                        <p:tav tm="0">
                                          <p:val>
                                            <p:fltVal val="90"/>
                                          </p:val>
                                        </p:tav>
                                        <p:tav tm="100000">
                                          <p:val>
                                            <p:fltVal val="0"/>
                                          </p:val>
                                        </p:tav>
                                      </p:tavLst>
                                    </p:anim>
                                    <p:animEffect transition="in" filter="fade">
                                      <p:cBhvr>
                                        <p:cTn id="33" dur="1000"/>
                                        <p:tgtEl>
                                          <p:spTgt spid="1032"/>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circle(in)">
                                      <p:cBhvr>
                                        <p:cTn id="38"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09600" y="1516708"/>
            <a:ext cx="7239000" cy="5188892"/>
          </a:xfrm>
        </p:spPr>
      </p:pic>
      <p:pic>
        <p:nvPicPr>
          <p:cNvPr id="3076" name="Picture 4"/>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609600" y="1524000"/>
            <a:ext cx="7239000" cy="520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30035"/>
            <a:ext cx="7543800" cy="873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2778" y="30035"/>
            <a:ext cx="7543800" cy="892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14574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075"/>
                                        </p:tgtEl>
                                        <p:attrNameLst>
                                          <p:attrName>style.visibility</p:attrName>
                                        </p:attrNameLst>
                                      </p:cBhvr>
                                      <p:to>
                                        <p:strVal val="visible"/>
                                      </p:to>
                                    </p:set>
                                    <p:animEffect transition="in" filter="wheel(1)">
                                      <p:cBhvr>
                                        <p:cTn id="12" dur="2000"/>
                                        <p:tgtEl>
                                          <p:spTgt spid="307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heel(1)">
                                      <p:cBhvr>
                                        <p:cTn id="17" dur="2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3076"/>
                                        </p:tgtEl>
                                        <p:attrNameLst>
                                          <p:attrName>style.visibility</p:attrName>
                                        </p:attrNameLst>
                                      </p:cBhvr>
                                      <p:to>
                                        <p:strVal val="visible"/>
                                      </p:to>
                                    </p:set>
                                    <p:animEffect transition="in" filter="wheel(1)">
                                      <p:cBhvr>
                                        <p:cTn id="22" dur="20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41458" y="1524000"/>
            <a:ext cx="5216542" cy="3661064"/>
          </a:xfrm>
        </p:spPr>
      </p:pic>
      <p:sp>
        <p:nvSpPr>
          <p:cNvPr id="4"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pPr algn="ctr" rtl="1"/>
            <a:endParaRPr lang="en-US" sz="2400" dirty="0">
              <a:solidFill>
                <a:schemeClr val="tx1"/>
              </a:solidFill>
              <a:latin typeface="Cambria Math" pitchFamily="18" charset="0"/>
              <a:ea typeface="Cambria Math" pitchFamily="18" charset="0"/>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304800"/>
            <a:ext cx="7600950"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5343525"/>
            <a:ext cx="7115175" cy="1133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00200" y="1487487"/>
            <a:ext cx="5257800" cy="3770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31466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wheel(1)">
                                      <p:cBhvr>
                                        <p:cTn id="7" dur="20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2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nodeType="clickEffect">
                                  <p:stCondLst>
                                    <p:cond delay="0"/>
                                  </p:stCondLst>
                                  <p:childTnLst>
                                    <p:set>
                                      <p:cBhvr>
                                        <p:cTn id="23" dur="1" fill="hold">
                                          <p:stCondLst>
                                            <p:cond delay="0"/>
                                          </p:stCondLst>
                                        </p:cTn>
                                        <p:tgtEl>
                                          <p:spTgt spid="4100"/>
                                        </p:tgtEl>
                                        <p:attrNameLst>
                                          <p:attrName>style.visibility</p:attrName>
                                        </p:attrNameLst>
                                      </p:cBhvr>
                                      <p:to>
                                        <p:strVal val="visible"/>
                                      </p:to>
                                    </p:set>
                                    <p:animEffect transition="in" filter="wheel(1)">
                                      <p:cBhvr>
                                        <p:cTn id="24" dur="2000"/>
                                        <p:tgtEl>
                                          <p:spTgt spid="4100"/>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nodeType="clickEffect">
                                  <p:stCondLst>
                                    <p:cond delay="0"/>
                                  </p:stCondLst>
                                  <p:childTnLst>
                                    <p:set>
                                      <p:cBhvr>
                                        <p:cTn id="28" dur="1" fill="hold">
                                          <p:stCondLst>
                                            <p:cond delay="0"/>
                                          </p:stCondLst>
                                        </p:cTn>
                                        <p:tgtEl>
                                          <p:spTgt spid="4099"/>
                                        </p:tgtEl>
                                        <p:attrNameLst>
                                          <p:attrName>style.visibility</p:attrName>
                                        </p:attrNameLst>
                                      </p:cBhvr>
                                      <p:to>
                                        <p:strVal val="visible"/>
                                      </p:to>
                                    </p:set>
                                    <p:animEffect transition="in" filter="wheel(1)">
                                      <p:cBhvr>
                                        <p:cTn id="29" dur="20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400" dirty="0" smtClean="0">
                <a:solidFill>
                  <a:schemeClr val="tx1"/>
                </a:solidFill>
                <a:latin typeface="Cambria Math" pitchFamily="18" charset="0"/>
                <a:ea typeface="Cambria Math" pitchFamily="18" charset="0"/>
              </a:rPr>
              <a:t>به نظر شما چرا سیم های فشار قوی همیشه ضخیم هستند ؟</a:t>
            </a:r>
            <a:endParaRPr lang="en-US" sz="2400" dirty="0">
              <a:solidFill>
                <a:schemeClr val="tx1"/>
              </a:solidFill>
              <a:latin typeface="Cambria Math" pitchFamily="18" charset="0"/>
              <a:ea typeface="Cambria Math" pitchFamily="18" charset="0"/>
            </a:endParaRPr>
          </a:p>
        </p:txBody>
      </p:sp>
      <p:pic>
        <p:nvPicPr>
          <p:cNvPr id="5122" name="Picture 2"/>
          <p:cNvPicPr>
            <a:picLocks noChangeAspect="1" noChangeArrowheads="1"/>
          </p:cNvPicPr>
          <p:nvPr/>
        </p:nvPicPr>
        <p:blipFill>
          <a:blip r:embed="rId2">
            <a:duotone>
              <a:prstClr val="black"/>
              <a:schemeClr val="accent4">
                <a:tint val="45000"/>
                <a:satMod val="400000"/>
              </a:schemeClr>
            </a:duotone>
            <a:extLst>
              <a:ext uri="{BEBA8EAE-BF5A-486C-A8C5-ECC9F3942E4B}">
                <a14:imgProps xmlns:a14="http://schemas.microsoft.com/office/drawing/2010/main">
                  <a14:imgLayer r:embed="rId3">
                    <a14:imgEffect>
                      <a14:sharpenSoften amount="500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2667000" y="2895600"/>
            <a:ext cx="5410200" cy="180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669411"/>
            <a:ext cx="2057400" cy="355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38325" y="4191000"/>
            <a:ext cx="600075" cy="357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47168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124"/>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5122"/>
                                        </p:tgtEl>
                                        <p:attrNameLst>
                                          <p:attrName>style.visibility</p:attrName>
                                        </p:attrNameLst>
                                      </p:cBhvr>
                                      <p:to>
                                        <p:strVal val="visible"/>
                                      </p:to>
                                    </p:set>
                                    <p:animEffect transition="in" filter="wheel(1)">
                                      <p:cBhvr>
                                        <p:cTn id="18" dur="2000"/>
                                        <p:tgtEl>
                                          <p:spTgt spid="5122"/>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nodeType="clickEffect">
                                  <p:stCondLst>
                                    <p:cond delay="0"/>
                                  </p:stCondLst>
                                  <p:childTnLst>
                                    <p:set>
                                      <p:cBhvr>
                                        <p:cTn id="22" dur="1" fill="hold">
                                          <p:stCondLst>
                                            <p:cond delay="0"/>
                                          </p:stCondLst>
                                        </p:cTn>
                                        <p:tgtEl>
                                          <p:spTgt spid="5125"/>
                                        </p:tgtEl>
                                        <p:attrNameLst>
                                          <p:attrName>style.visibility</p:attrName>
                                        </p:attrNameLst>
                                      </p:cBhvr>
                                      <p:to>
                                        <p:strVal val="visible"/>
                                      </p:to>
                                    </p:set>
                                    <p:animEffect transition="in" filter="wheel(1)">
                                      <p:cBhvr>
                                        <p:cTn id="23" dur="2000"/>
                                        <p:tgtEl>
                                          <p:spTgt spid="5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114300" indent="0">
              <a:buNone/>
            </a:pPr>
            <a:endParaRPr lang="en-US" dirty="0"/>
          </a:p>
        </p:txBody>
      </p:sp>
      <p:sp>
        <p:nvSpPr>
          <p:cNvPr id="4" name="Title 1"/>
          <p:cNvSpPr>
            <a:spLocks noGrp="1"/>
          </p:cNvSpPr>
          <p:nvPr>
            <p:ph type="title"/>
          </p:nvPr>
        </p:nvSpPr>
        <p:spPr/>
        <p:style>
          <a:lnRef idx="2">
            <a:schemeClr val="accent3"/>
          </a:lnRef>
          <a:fillRef idx="1">
            <a:schemeClr val="lt1"/>
          </a:fillRef>
          <a:effectRef idx="0">
            <a:schemeClr val="accent3"/>
          </a:effectRef>
          <a:fontRef idx="minor">
            <a:schemeClr val="dk1"/>
          </a:fontRef>
        </p:style>
        <p:txBody>
          <a:bodyPr/>
          <a:lstStyle/>
          <a:p>
            <a:pPr algn="ctr" rtl="1"/>
            <a:r>
              <a:rPr lang="fa-IR" sz="2400" dirty="0" smtClean="0">
                <a:solidFill>
                  <a:schemeClr val="tx1"/>
                </a:solidFill>
                <a:latin typeface="Cambria Math" pitchFamily="18" charset="0"/>
                <a:ea typeface="Cambria Math" pitchFamily="18" charset="0"/>
              </a:rPr>
              <a:t>پیش از این با نامگذاری ترکیبات یونی ( فلز – نافلز ) آشنا شده اید</a:t>
            </a:r>
            <a:br>
              <a:rPr lang="fa-IR" sz="2400" dirty="0" smtClean="0">
                <a:solidFill>
                  <a:schemeClr val="tx1"/>
                </a:solidFill>
                <a:latin typeface="Cambria Math" pitchFamily="18" charset="0"/>
                <a:ea typeface="Cambria Math" pitchFamily="18" charset="0"/>
              </a:rPr>
            </a:br>
            <a:r>
              <a:rPr lang="fa-IR" sz="2400" dirty="0" smtClean="0">
                <a:solidFill>
                  <a:schemeClr val="tx1"/>
                </a:solidFill>
                <a:latin typeface="Cambria Math" pitchFamily="18" charset="0"/>
                <a:ea typeface="Cambria Math" pitchFamily="18" charset="0"/>
              </a:rPr>
              <a:t>حال به نامگذاری ترکیبات مولکولی ( نافلز – نافلز ) می پردازیم :</a:t>
            </a:r>
            <a:endParaRPr lang="en-US" sz="2400" dirty="0">
              <a:solidFill>
                <a:schemeClr val="tx1"/>
              </a:solidFill>
              <a:latin typeface="Cambria Math" pitchFamily="18" charset="0"/>
              <a:ea typeface="Cambria Math" pitchFamily="18" charset="0"/>
            </a:endParaRPr>
          </a:p>
        </p:txBody>
      </p:sp>
      <p:pic>
        <p:nvPicPr>
          <p:cNvPr id="3074"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978432" y="2590800"/>
            <a:ext cx="6706680" cy="3287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5800" y="1828800"/>
            <a:ext cx="3359150" cy="489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70044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075"/>
                                        </p:tgtEl>
                                        <p:attrNameLst>
                                          <p:attrName>style.visibility</p:attrName>
                                        </p:attrNameLst>
                                      </p:cBhvr>
                                      <p:to>
                                        <p:strVal val="visible"/>
                                      </p:to>
                                    </p:set>
                                    <p:animEffect transition="in" filter="wheel(1)">
                                      <p:cBhvr>
                                        <p:cTn id="12" dur="2000"/>
                                        <p:tgtEl>
                                          <p:spTgt spid="307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wheel(1)">
                                      <p:cBhvr>
                                        <p:cTn id="17"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style>
          <a:lnRef idx="2">
            <a:schemeClr val="accent2"/>
          </a:lnRef>
          <a:fillRef idx="1">
            <a:schemeClr val="lt1"/>
          </a:fillRef>
          <a:effectRef idx="0">
            <a:schemeClr val="accent2"/>
          </a:effectRef>
          <a:fontRef idx="minor">
            <a:schemeClr val="dk1"/>
          </a:fontRef>
        </p:style>
        <p:txBody>
          <a:bodyPr/>
          <a:lstStyle/>
          <a:p>
            <a:endParaRPr lang="en-US" dirty="0"/>
          </a:p>
        </p:txBody>
      </p:sp>
      <p:sp>
        <p:nvSpPr>
          <p:cNvPr id="4"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400" dirty="0" smtClean="0">
                <a:solidFill>
                  <a:schemeClr val="tx1"/>
                </a:solidFill>
                <a:latin typeface="Cambria Math" pitchFamily="18" charset="0"/>
                <a:ea typeface="Cambria Math" pitchFamily="18" charset="0"/>
              </a:rPr>
              <a:t>روش نامگذاری :</a:t>
            </a:r>
            <a:br>
              <a:rPr lang="fa-IR" sz="2400" dirty="0" smtClean="0">
                <a:solidFill>
                  <a:schemeClr val="tx1"/>
                </a:solidFill>
                <a:latin typeface="Cambria Math" pitchFamily="18" charset="0"/>
                <a:ea typeface="Cambria Math" pitchFamily="18" charset="0"/>
              </a:rPr>
            </a:br>
            <a:r>
              <a:rPr lang="fa-IR" sz="2400" dirty="0" smtClean="0">
                <a:solidFill>
                  <a:schemeClr val="tx1"/>
                </a:solidFill>
                <a:latin typeface="Cambria Math" pitchFamily="18" charset="0"/>
                <a:ea typeface="Cambria Math" pitchFamily="18" charset="0"/>
              </a:rPr>
              <a:t>تعداد ونام عنصر سمت چپ +</a:t>
            </a:r>
            <a:r>
              <a:rPr lang="fa-IR" sz="2400" dirty="0">
                <a:solidFill>
                  <a:schemeClr val="tx1"/>
                </a:solidFill>
                <a:latin typeface="Cambria Math" pitchFamily="18" charset="0"/>
                <a:ea typeface="Cambria Math" pitchFamily="18" charset="0"/>
              </a:rPr>
              <a:t> تعداد ونام عنصر </a:t>
            </a:r>
            <a:r>
              <a:rPr lang="fa-IR" sz="2400" dirty="0" smtClean="0">
                <a:solidFill>
                  <a:schemeClr val="tx1"/>
                </a:solidFill>
                <a:latin typeface="Cambria Math" pitchFamily="18" charset="0"/>
                <a:ea typeface="Cambria Math" pitchFamily="18" charset="0"/>
              </a:rPr>
              <a:t>دوم+ پسوند </a:t>
            </a:r>
            <a:r>
              <a:rPr lang="fa-IR" sz="2400" dirty="0" smtClean="0">
                <a:solidFill>
                  <a:srgbClr val="FF0000"/>
                </a:solidFill>
                <a:latin typeface="Cambria Math" pitchFamily="18" charset="0"/>
                <a:ea typeface="Cambria Math" pitchFamily="18" charset="0"/>
              </a:rPr>
              <a:t>ید</a:t>
            </a:r>
            <a:endParaRPr lang="en-US" sz="2400" dirty="0">
              <a:solidFill>
                <a:srgbClr val="FF0000"/>
              </a:solidFill>
              <a:latin typeface="Cambria Math" pitchFamily="18" charset="0"/>
              <a:ea typeface="Cambria Math" pitchFamily="18" charset="0"/>
            </a:endParaRPr>
          </a:p>
        </p:txBody>
      </p:sp>
      <p:pic>
        <p:nvPicPr>
          <p:cNvPr id="4099" name="Picture 3"/>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2590800" y="1905000"/>
            <a:ext cx="3435724"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1200" y="4318475"/>
            <a:ext cx="836613" cy="612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0" y="4254974"/>
            <a:ext cx="1878013" cy="739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11929" y="4254974"/>
            <a:ext cx="876300" cy="75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3"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43442" y="4245449"/>
            <a:ext cx="1868487" cy="75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4"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2000" y="4318475"/>
            <a:ext cx="990600" cy="618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6"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42698" y="4453649"/>
            <a:ext cx="534987" cy="534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5482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099"/>
                                        </p:tgtEl>
                                        <p:attrNameLst>
                                          <p:attrName>style.visibility</p:attrName>
                                        </p:attrNameLst>
                                      </p:cBhvr>
                                      <p:to>
                                        <p:strVal val="visible"/>
                                      </p:to>
                                    </p:set>
                                    <p:animEffect transition="in" filter="wheel(1)">
                                      <p:cBhvr>
                                        <p:cTn id="12" dur="2000"/>
                                        <p:tgtEl>
                                          <p:spTgt spid="409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9" fill="hold" nodeType="clickEffect">
                                  <p:stCondLst>
                                    <p:cond delay="0"/>
                                  </p:stCondLst>
                                  <p:childTnLst>
                                    <p:set>
                                      <p:cBhvr>
                                        <p:cTn id="16" dur="1" fill="hold">
                                          <p:stCondLst>
                                            <p:cond delay="0"/>
                                          </p:stCondLst>
                                        </p:cTn>
                                        <p:tgtEl>
                                          <p:spTgt spid="4100"/>
                                        </p:tgtEl>
                                        <p:attrNameLst>
                                          <p:attrName>style.visibility</p:attrName>
                                        </p:attrNameLst>
                                      </p:cBhvr>
                                      <p:to>
                                        <p:strVal val="visible"/>
                                      </p:to>
                                    </p:set>
                                    <p:anim calcmode="lin" valueType="num">
                                      <p:cBhvr additive="base">
                                        <p:cTn id="17" dur="500" fill="hold"/>
                                        <p:tgtEl>
                                          <p:spTgt spid="4100"/>
                                        </p:tgtEl>
                                        <p:attrNameLst>
                                          <p:attrName>ppt_x</p:attrName>
                                        </p:attrNameLst>
                                      </p:cBhvr>
                                      <p:tavLst>
                                        <p:tav tm="0">
                                          <p:val>
                                            <p:strVal val="0-#ppt_w/2"/>
                                          </p:val>
                                        </p:tav>
                                        <p:tav tm="100000">
                                          <p:val>
                                            <p:strVal val="#ppt_x"/>
                                          </p:val>
                                        </p:tav>
                                      </p:tavLst>
                                    </p:anim>
                                    <p:anim calcmode="lin" valueType="num">
                                      <p:cBhvr additive="base">
                                        <p:cTn id="18" dur="500" fill="hold"/>
                                        <p:tgtEl>
                                          <p:spTgt spid="4100"/>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nodeType="clickEffect">
                                  <p:stCondLst>
                                    <p:cond delay="0"/>
                                  </p:stCondLst>
                                  <p:childTnLst>
                                    <p:set>
                                      <p:cBhvr>
                                        <p:cTn id="22" dur="1" fill="hold">
                                          <p:stCondLst>
                                            <p:cond delay="0"/>
                                          </p:stCondLst>
                                        </p:cTn>
                                        <p:tgtEl>
                                          <p:spTgt spid="4101"/>
                                        </p:tgtEl>
                                        <p:attrNameLst>
                                          <p:attrName>style.visibility</p:attrName>
                                        </p:attrNameLst>
                                      </p:cBhvr>
                                      <p:to>
                                        <p:strVal val="visible"/>
                                      </p:to>
                                    </p:set>
                                    <p:anim calcmode="lin" valueType="num">
                                      <p:cBhvr additive="base">
                                        <p:cTn id="23" dur="500" fill="hold"/>
                                        <p:tgtEl>
                                          <p:spTgt spid="4101"/>
                                        </p:tgtEl>
                                        <p:attrNameLst>
                                          <p:attrName>ppt_x</p:attrName>
                                        </p:attrNameLst>
                                      </p:cBhvr>
                                      <p:tavLst>
                                        <p:tav tm="0">
                                          <p:val>
                                            <p:strVal val="0-#ppt_w/2"/>
                                          </p:val>
                                        </p:tav>
                                        <p:tav tm="100000">
                                          <p:val>
                                            <p:strVal val="#ppt_x"/>
                                          </p:val>
                                        </p:tav>
                                      </p:tavLst>
                                    </p:anim>
                                    <p:anim calcmode="lin" valueType="num">
                                      <p:cBhvr additive="base">
                                        <p:cTn id="24" dur="500" fill="hold"/>
                                        <p:tgtEl>
                                          <p:spTgt spid="4101"/>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3" fill="hold" nodeType="clickEffect">
                                  <p:stCondLst>
                                    <p:cond delay="0"/>
                                  </p:stCondLst>
                                  <p:childTnLst>
                                    <p:set>
                                      <p:cBhvr>
                                        <p:cTn id="28" dur="1" fill="hold">
                                          <p:stCondLst>
                                            <p:cond delay="0"/>
                                          </p:stCondLst>
                                        </p:cTn>
                                        <p:tgtEl>
                                          <p:spTgt spid="4102"/>
                                        </p:tgtEl>
                                        <p:attrNameLst>
                                          <p:attrName>style.visibility</p:attrName>
                                        </p:attrNameLst>
                                      </p:cBhvr>
                                      <p:to>
                                        <p:strVal val="visible"/>
                                      </p:to>
                                    </p:set>
                                    <p:anim calcmode="lin" valueType="num">
                                      <p:cBhvr additive="base">
                                        <p:cTn id="29" dur="500" fill="hold"/>
                                        <p:tgtEl>
                                          <p:spTgt spid="4102"/>
                                        </p:tgtEl>
                                        <p:attrNameLst>
                                          <p:attrName>ppt_x</p:attrName>
                                        </p:attrNameLst>
                                      </p:cBhvr>
                                      <p:tavLst>
                                        <p:tav tm="0">
                                          <p:val>
                                            <p:strVal val="1+#ppt_w/2"/>
                                          </p:val>
                                        </p:tav>
                                        <p:tav tm="100000">
                                          <p:val>
                                            <p:strVal val="#ppt_x"/>
                                          </p:val>
                                        </p:tav>
                                      </p:tavLst>
                                    </p:anim>
                                    <p:anim calcmode="lin" valueType="num">
                                      <p:cBhvr additive="base">
                                        <p:cTn id="30" dur="500" fill="hold"/>
                                        <p:tgtEl>
                                          <p:spTgt spid="4102"/>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3" fill="hold" grpId="0" nodeType="clickEffect">
                                  <p:stCondLst>
                                    <p:cond delay="0"/>
                                  </p:stCondLst>
                                  <p:childTnLst>
                                    <p:set>
                                      <p:cBhvr>
                                        <p:cTn id="34" dur="1" fill="hold">
                                          <p:stCondLst>
                                            <p:cond delay="0"/>
                                          </p:stCondLst>
                                        </p:cTn>
                                        <p:tgtEl>
                                          <p:spTgt spid="3">
                                            <p:bg/>
                                          </p:spTgt>
                                        </p:tgtEl>
                                        <p:attrNameLst>
                                          <p:attrName>style.visibility</p:attrName>
                                        </p:attrNameLst>
                                      </p:cBhvr>
                                      <p:to>
                                        <p:strVal val="visible"/>
                                      </p:to>
                                    </p:set>
                                    <p:anim calcmode="lin" valueType="num">
                                      <p:cBhvr additive="base">
                                        <p:cTn id="35" dur="500" fill="hold"/>
                                        <p:tgtEl>
                                          <p:spTgt spid="3">
                                            <p:bg/>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bg/>
                                          </p:spTgt>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3" fill="hold" grpId="0" nodeType="clickEffect" nodePh="1">
                                  <p:stCondLst>
                                    <p:cond delay="0"/>
                                  </p:stCondLst>
                                  <p:endCondLst>
                                    <p:cond evt="begin" delay="0">
                                      <p:tn val="39"/>
                                    </p:cond>
                                  </p:endCondLst>
                                  <p:childTnLst>
                                    <p:set>
                                      <p:cBhvr>
                                        <p:cTn id="40" dur="1" fill="hold">
                                          <p:stCondLst>
                                            <p:cond delay="0"/>
                                          </p:stCondLst>
                                        </p:cTn>
                                        <p:tgtEl>
                                          <p:spTgt spid="3">
                                            <p:txEl>
                                              <p:pRg st="0" end="0"/>
                                            </p:txEl>
                                          </p:spTgt>
                                        </p:tgtEl>
                                        <p:attrNameLst>
                                          <p:attrName>style.visibility</p:attrName>
                                        </p:attrNameLst>
                                      </p:cBhvr>
                                      <p:to>
                                        <p:strVal val="visible"/>
                                      </p:to>
                                    </p:set>
                                    <p:anim calcmode="lin" valueType="num">
                                      <p:cBhvr additive="base">
                                        <p:cTn id="41"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3" fill="hold" nodeType="clickEffect">
                                  <p:stCondLst>
                                    <p:cond delay="0"/>
                                  </p:stCondLst>
                                  <p:childTnLst>
                                    <p:set>
                                      <p:cBhvr>
                                        <p:cTn id="46" dur="1" fill="hold">
                                          <p:stCondLst>
                                            <p:cond delay="0"/>
                                          </p:stCondLst>
                                        </p:cTn>
                                        <p:tgtEl>
                                          <p:spTgt spid="4103"/>
                                        </p:tgtEl>
                                        <p:attrNameLst>
                                          <p:attrName>style.visibility</p:attrName>
                                        </p:attrNameLst>
                                      </p:cBhvr>
                                      <p:to>
                                        <p:strVal val="visible"/>
                                      </p:to>
                                    </p:set>
                                    <p:anim calcmode="lin" valueType="num">
                                      <p:cBhvr additive="base">
                                        <p:cTn id="47" dur="500" fill="hold"/>
                                        <p:tgtEl>
                                          <p:spTgt spid="4103"/>
                                        </p:tgtEl>
                                        <p:attrNameLst>
                                          <p:attrName>ppt_x</p:attrName>
                                        </p:attrNameLst>
                                      </p:cBhvr>
                                      <p:tavLst>
                                        <p:tav tm="0">
                                          <p:val>
                                            <p:strVal val="1+#ppt_w/2"/>
                                          </p:val>
                                        </p:tav>
                                        <p:tav tm="100000">
                                          <p:val>
                                            <p:strVal val="#ppt_x"/>
                                          </p:val>
                                        </p:tav>
                                      </p:tavLst>
                                    </p:anim>
                                    <p:anim calcmode="lin" valueType="num">
                                      <p:cBhvr additive="base">
                                        <p:cTn id="48" dur="500" fill="hold"/>
                                        <p:tgtEl>
                                          <p:spTgt spid="4103"/>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1" presetClass="entr" presetSubtype="1" fill="hold" nodeType="clickEffect">
                                  <p:stCondLst>
                                    <p:cond delay="0"/>
                                  </p:stCondLst>
                                  <p:childTnLst>
                                    <p:set>
                                      <p:cBhvr>
                                        <p:cTn id="52" dur="1" fill="hold">
                                          <p:stCondLst>
                                            <p:cond delay="0"/>
                                          </p:stCondLst>
                                        </p:cTn>
                                        <p:tgtEl>
                                          <p:spTgt spid="4104"/>
                                        </p:tgtEl>
                                        <p:attrNameLst>
                                          <p:attrName>style.visibility</p:attrName>
                                        </p:attrNameLst>
                                      </p:cBhvr>
                                      <p:to>
                                        <p:strVal val="visible"/>
                                      </p:to>
                                    </p:set>
                                    <p:animEffect transition="in" filter="wheel(1)">
                                      <p:cBhvr>
                                        <p:cTn id="53" dur="2000"/>
                                        <p:tgtEl>
                                          <p:spTgt spid="4104"/>
                                        </p:tgtEl>
                                      </p:cBhvr>
                                    </p:animEffect>
                                  </p:childTnLst>
                                </p:cTn>
                              </p:par>
                            </p:childTnLst>
                          </p:cTn>
                        </p:par>
                      </p:childTnLst>
                    </p:cTn>
                  </p:par>
                  <p:par>
                    <p:cTn id="54" fill="hold">
                      <p:stCondLst>
                        <p:cond delay="indefinite"/>
                      </p:stCondLst>
                      <p:childTnLst>
                        <p:par>
                          <p:cTn id="55" fill="hold">
                            <p:stCondLst>
                              <p:cond delay="0"/>
                            </p:stCondLst>
                            <p:childTnLst>
                              <p:par>
                                <p:cTn id="56" presetID="21" presetClass="entr" presetSubtype="1" fill="hold" nodeType="clickEffect">
                                  <p:stCondLst>
                                    <p:cond delay="0"/>
                                  </p:stCondLst>
                                  <p:childTnLst>
                                    <p:set>
                                      <p:cBhvr>
                                        <p:cTn id="57" dur="1" fill="hold">
                                          <p:stCondLst>
                                            <p:cond delay="0"/>
                                          </p:stCondLst>
                                        </p:cTn>
                                        <p:tgtEl>
                                          <p:spTgt spid="4106"/>
                                        </p:tgtEl>
                                        <p:attrNameLst>
                                          <p:attrName>style.visibility</p:attrName>
                                        </p:attrNameLst>
                                      </p:cBhvr>
                                      <p:to>
                                        <p:strVal val="visible"/>
                                      </p:to>
                                    </p:set>
                                    <p:animEffect transition="in" filter="wheel(1)">
                                      <p:cBhvr>
                                        <p:cTn id="58" dur="2000"/>
                                        <p:tgtEl>
                                          <p:spTgt spid="4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sp>
        <p:nvSpPr>
          <p:cNvPr id="4" name="Title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lstStyle/>
          <a:p>
            <a:pPr algn="ctr" rtl="1"/>
            <a:r>
              <a:rPr lang="fa-IR" sz="2400" dirty="0" smtClean="0">
                <a:solidFill>
                  <a:schemeClr val="tx1"/>
                </a:solidFill>
                <a:latin typeface="Cambria Math" pitchFamily="18" charset="0"/>
                <a:ea typeface="Cambria Math" pitchFamily="18" charset="0"/>
              </a:rPr>
              <a:t>خود را بسنجید :</a:t>
            </a:r>
            <a:endParaRPr lang="en-US" sz="2400" dirty="0">
              <a:solidFill>
                <a:schemeClr val="tx1"/>
              </a:solidFill>
              <a:latin typeface="Cambria Math" pitchFamily="18" charset="0"/>
              <a:ea typeface="Cambria Math" pitchFamily="18" charset="0"/>
            </a:endParaRPr>
          </a:p>
        </p:txBody>
      </p:sp>
      <p:pic>
        <p:nvPicPr>
          <p:cNvPr id="5122"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122218" y="1905000"/>
            <a:ext cx="6507142" cy="3927098"/>
          </a:xfrm>
          <a:prstGeom prst="rect">
            <a:avLst/>
          </a:prstGeom>
          <a:ln/>
          <a:extLst/>
        </p:spPr>
        <p:style>
          <a:lnRef idx="1">
            <a:schemeClr val="accent1"/>
          </a:lnRef>
          <a:fillRef idx="2">
            <a:schemeClr val="accent1"/>
          </a:fillRef>
          <a:effectRef idx="1">
            <a:schemeClr val="accent1"/>
          </a:effectRef>
          <a:fontRef idx="minor">
            <a:schemeClr val="dk1"/>
          </a:fontRef>
        </p:style>
      </p:pic>
    </p:spTree>
    <p:extLst>
      <p:ext uri="{BB962C8B-B14F-4D97-AF65-F5344CB8AC3E}">
        <p14:creationId xmlns:p14="http://schemas.microsoft.com/office/powerpoint/2010/main" val="1521008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fade">
                                      <p:cBhvr>
                                        <p:cTn id="12" dur="1000"/>
                                        <p:tgtEl>
                                          <p:spTgt spid="5122"/>
                                        </p:tgtEl>
                                      </p:cBhvr>
                                    </p:animEffect>
                                    <p:anim calcmode="lin" valueType="num">
                                      <p:cBhvr>
                                        <p:cTn id="13" dur="1000" fill="hold"/>
                                        <p:tgtEl>
                                          <p:spTgt spid="5122"/>
                                        </p:tgtEl>
                                        <p:attrNameLst>
                                          <p:attrName>ppt_x</p:attrName>
                                        </p:attrNameLst>
                                      </p:cBhvr>
                                      <p:tavLst>
                                        <p:tav tm="0">
                                          <p:val>
                                            <p:strVal val="#ppt_x"/>
                                          </p:val>
                                        </p:tav>
                                        <p:tav tm="100000">
                                          <p:val>
                                            <p:strVal val="#ppt_x"/>
                                          </p:val>
                                        </p:tav>
                                      </p:tavLst>
                                    </p:anim>
                                    <p:anim calcmode="lin" valueType="num">
                                      <p:cBhvr>
                                        <p:cTn id="14"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2">
            <a:schemeClr val="accent3"/>
          </a:lnRef>
          <a:fillRef idx="1">
            <a:schemeClr val="lt1"/>
          </a:fillRef>
          <a:effectRef idx="0">
            <a:schemeClr val="accent3"/>
          </a:effectRef>
          <a:fontRef idx="minor">
            <a:schemeClr val="dk1"/>
          </a:fontRef>
        </p:style>
        <p:txBody>
          <a:bodyPr/>
          <a:lstStyle/>
          <a:p>
            <a:pPr algn="ctr" rtl="1"/>
            <a:r>
              <a:rPr lang="fa-IR" sz="2400" dirty="0" smtClean="0">
                <a:solidFill>
                  <a:schemeClr val="tx1"/>
                </a:solidFill>
                <a:latin typeface="Cambria Math" pitchFamily="18" charset="0"/>
                <a:ea typeface="Cambria Math" pitchFamily="18" charset="0"/>
              </a:rPr>
              <a:t>فرمول شیمیایی ترکیب یونی زیر بنویسید</a:t>
            </a:r>
            <a:endParaRPr lang="en-US" sz="2400" dirty="0">
              <a:solidFill>
                <a:schemeClr val="tx1"/>
              </a:solidFill>
              <a:latin typeface="Cambria Math" pitchFamily="18" charset="0"/>
              <a:ea typeface="Cambria Math" pitchFamily="18" charset="0"/>
            </a:endParaRPr>
          </a:p>
        </p:txBody>
      </p:sp>
      <p:pic>
        <p:nvPicPr>
          <p:cNvPr id="6" name="Picture 5"/>
          <p:cNvPicPr>
            <a:picLocks noChangeAspect="1"/>
          </p:cNvPicPr>
          <p:nvPr/>
        </p:nvPicPr>
        <p:blipFill>
          <a:blip r:embed="rId2"/>
          <a:stretch>
            <a:fillRect/>
          </a:stretch>
        </p:blipFill>
        <p:spPr>
          <a:xfrm>
            <a:off x="2876068" y="5088719"/>
            <a:ext cx="3028950" cy="800100"/>
          </a:xfrm>
          <a:prstGeom prst="rect">
            <a:avLst/>
          </a:prstGeom>
        </p:spPr>
      </p:pic>
      <p:pic>
        <p:nvPicPr>
          <p:cNvPr id="8" name="Content Placeholder 7"/>
          <p:cNvPicPr>
            <a:picLocks noGrp="1" noChangeAspect="1"/>
          </p:cNvPicPr>
          <p:nvPr>
            <p:ph idx="1"/>
          </p:nvPr>
        </p:nvPicPr>
        <p:blipFill>
          <a:blip r:embed="rId3"/>
          <a:stretch>
            <a:fillRect/>
          </a:stretch>
        </p:blipFill>
        <p:spPr>
          <a:xfrm>
            <a:off x="1295400" y="2209800"/>
            <a:ext cx="2542857" cy="2666667"/>
          </a:xfrm>
          <a:prstGeom prst="rect">
            <a:avLst/>
          </a:prstGeom>
        </p:spPr>
      </p:pic>
      <p:pic>
        <p:nvPicPr>
          <p:cNvPr id="10" name="Picture 9"/>
          <p:cNvPicPr>
            <a:picLocks noChangeAspect="1"/>
          </p:cNvPicPr>
          <p:nvPr/>
        </p:nvPicPr>
        <p:blipFill>
          <a:blip r:embed="rId4"/>
          <a:stretch>
            <a:fillRect/>
          </a:stretch>
        </p:blipFill>
        <p:spPr>
          <a:xfrm>
            <a:off x="4267200" y="2667000"/>
            <a:ext cx="1495238" cy="1447619"/>
          </a:xfrm>
          <a:prstGeom prst="rect">
            <a:avLst/>
          </a:prstGeom>
        </p:spPr>
      </p:pic>
    </p:spTree>
    <p:extLst>
      <p:ext uri="{BB962C8B-B14F-4D97-AF65-F5344CB8AC3E}">
        <p14:creationId xmlns:p14="http://schemas.microsoft.com/office/powerpoint/2010/main" val="1175495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out)">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6"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1+#ppt_w/2"/>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2">
            <a:schemeClr val="accent3"/>
          </a:lnRef>
          <a:fillRef idx="1">
            <a:schemeClr val="lt1"/>
          </a:fillRef>
          <a:effectRef idx="0">
            <a:schemeClr val="accent3"/>
          </a:effectRef>
          <a:fontRef idx="minor">
            <a:schemeClr val="dk1"/>
          </a:fontRef>
        </p:style>
        <p:txBody>
          <a:bodyPr/>
          <a:lstStyle/>
          <a:p>
            <a:pPr algn="ctr" rtl="1"/>
            <a:r>
              <a:rPr lang="fa-IR" sz="2400" dirty="0">
                <a:solidFill>
                  <a:schemeClr val="tx1"/>
                </a:solidFill>
                <a:latin typeface="Cambria Math" pitchFamily="18" charset="0"/>
                <a:ea typeface="Cambria Math" pitchFamily="18" charset="0"/>
              </a:rPr>
              <a:t>فرمول شیمیایی ترکیب یونی زیر بنویسید</a:t>
            </a:r>
            <a:endParaRPr lang="en-US" sz="2400" dirty="0">
              <a:solidFill>
                <a:schemeClr val="tx1"/>
              </a:solidFill>
              <a:latin typeface="Cambria Math" pitchFamily="18" charset="0"/>
              <a:ea typeface="Cambria Math" pitchFamily="18" charset="0"/>
            </a:endParaRPr>
          </a:p>
        </p:txBody>
      </p:sp>
      <p:pic>
        <p:nvPicPr>
          <p:cNvPr id="2" name="Content Placeholder 1"/>
          <p:cNvPicPr>
            <a:picLocks noGrp="1" noChangeAspect="1"/>
          </p:cNvPicPr>
          <p:nvPr>
            <p:ph idx="1"/>
          </p:nvPr>
        </p:nvPicPr>
        <p:blipFill>
          <a:blip r:embed="rId2"/>
          <a:stretch>
            <a:fillRect/>
          </a:stretch>
        </p:blipFill>
        <p:spPr>
          <a:xfrm>
            <a:off x="1066800" y="2146005"/>
            <a:ext cx="2209800" cy="2261190"/>
          </a:xfrm>
          <a:prstGeom prst="rect">
            <a:avLst/>
          </a:prstGeom>
        </p:spPr>
      </p:pic>
      <p:pic>
        <p:nvPicPr>
          <p:cNvPr id="6" name="Picture 5"/>
          <p:cNvPicPr>
            <a:picLocks noChangeAspect="1"/>
          </p:cNvPicPr>
          <p:nvPr/>
        </p:nvPicPr>
        <p:blipFill>
          <a:blip r:embed="rId3"/>
          <a:stretch>
            <a:fillRect/>
          </a:stretch>
        </p:blipFill>
        <p:spPr>
          <a:xfrm>
            <a:off x="3429000" y="2895600"/>
            <a:ext cx="2057591" cy="2200480"/>
          </a:xfrm>
          <a:prstGeom prst="rect">
            <a:avLst/>
          </a:prstGeom>
        </p:spPr>
      </p:pic>
      <p:pic>
        <p:nvPicPr>
          <p:cNvPr id="7" name="Picture 6"/>
          <p:cNvPicPr>
            <a:picLocks noChangeAspect="1"/>
          </p:cNvPicPr>
          <p:nvPr/>
        </p:nvPicPr>
        <p:blipFill>
          <a:blip r:embed="rId4"/>
          <a:stretch>
            <a:fillRect/>
          </a:stretch>
        </p:blipFill>
        <p:spPr>
          <a:xfrm>
            <a:off x="5029200" y="1600200"/>
            <a:ext cx="2065220" cy="2276718"/>
          </a:xfrm>
          <a:prstGeom prst="rect">
            <a:avLst/>
          </a:prstGeom>
        </p:spPr>
      </p:pic>
      <p:pic>
        <p:nvPicPr>
          <p:cNvPr id="8" name="Picture 7"/>
          <p:cNvPicPr>
            <a:picLocks noChangeAspect="1"/>
          </p:cNvPicPr>
          <p:nvPr/>
        </p:nvPicPr>
        <p:blipFill>
          <a:blip r:embed="rId5"/>
          <a:stretch>
            <a:fillRect/>
          </a:stretch>
        </p:blipFill>
        <p:spPr>
          <a:xfrm>
            <a:off x="2057400" y="5261182"/>
            <a:ext cx="4153480" cy="1247949"/>
          </a:xfrm>
          <a:prstGeom prst="rect">
            <a:avLst/>
          </a:prstGeom>
        </p:spPr>
      </p:pic>
    </p:spTree>
    <p:extLst>
      <p:ext uri="{BB962C8B-B14F-4D97-AF65-F5344CB8AC3E}">
        <p14:creationId xmlns:p14="http://schemas.microsoft.com/office/powerpoint/2010/main" val="2633241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9"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32"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circle(out)">
                                      <p:cBhvr>
                                        <p:cTn id="18" dur="2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6"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1+#ppt_w/2"/>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800" b="1" dirty="0" smtClean="0">
                <a:solidFill>
                  <a:schemeClr val="tx1"/>
                </a:solidFill>
                <a:latin typeface="Cambria Math" pitchFamily="18" charset="0"/>
                <a:ea typeface="Cambria Math" pitchFamily="18" charset="0"/>
                <a:cs typeface="0 Compset" pitchFamily="2" charset="-78"/>
              </a:rPr>
              <a:t>انواع واکنش ( معادله )های شیمیایی : </a:t>
            </a:r>
            <a:r>
              <a:rPr lang="fa-IR" sz="2800" b="1" dirty="0" smtClean="0">
                <a:solidFill>
                  <a:srgbClr val="FF0000"/>
                </a:solidFill>
                <a:latin typeface="Cambria Math" pitchFamily="18" charset="0"/>
                <a:ea typeface="Cambria Math" pitchFamily="18" charset="0"/>
                <a:cs typeface="0 Compset" pitchFamily="2" charset="-78"/>
              </a:rPr>
              <a:t>( سوختن )</a:t>
            </a:r>
            <a:endParaRPr lang="en-US" sz="2800" b="1" dirty="0">
              <a:solidFill>
                <a:schemeClr val="tx1"/>
              </a:solidFill>
              <a:latin typeface="Cambria Math" pitchFamily="18" charset="0"/>
              <a:ea typeface="Cambria Math" pitchFamily="18" charset="0"/>
              <a:cs typeface="0 Compset" pitchFamily="2" charset="-78"/>
            </a:endParaRPr>
          </a:p>
        </p:txBody>
      </p:sp>
      <p:sp>
        <p:nvSpPr>
          <p:cNvPr id="6" name="Content Placeholder 5"/>
          <p:cNvSpPr>
            <a:spLocks noGrp="1"/>
          </p:cNvSpPr>
          <p:nvPr>
            <p:ph idx="1"/>
          </p:nvPr>
        </p:nvSpPr>
        <p:spPr/>
        <p:style>
          <a:lnRef idx="2">
            <a:schemeClr val="accent3"/>
          </a:lnRef>
          <a:fillRef idx="1">
            <a:schemeClr val="lt1"/>
          </a:fillRef>
          <a:effectRef idx="0">
            <a:schemeClr val="accent3"/>
          </a:effectRef>
          <a:fontRef idx="minor">
            <a:schemeClr val="dk1"/>
          </a:fontRef>
        </p:style>
        <p:txBody>
          <a:bodyPr/>
          <a:lstStyle/>
          <a:p>
            <a:endParaRPr lang="en-US" dirty="0"/>
          </a:p>
        </p:txBody>
      </p:sp>
      <p:pic>
        <p:nvPicPr>
          <p:cNvPr id="410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4842" y="4739630"/>
            <a:ext cx="7310438" cy="583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057400"/>
            <a:ext cx="2895600" cy="15969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3600" y="1783698"/>
            <a:ext cx="1330344" cy="2229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82047" y="2736509"/>
            <a:ext cx="304800"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9"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91899" y="1713301"/>
            <a:ext cx="1266825"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00"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69723" y="2831759"/>
            <a:ext cx="8953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01"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24153" y="2339048"/>
            <a:ext cx="1448048" cy="1090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9827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Effect transition="in" filter="wheel(1)">
                                      <p:cBhvr>
                                        <p:cTn id="12" dur="2000"/>
                                        <p:tgtEl>
                                          <p:spTgt spid="6">
                                            <p:bg/>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nodePh="1">
                                  <p:stCondLst>
                                    <p:cond delay="0"/>
                                  </p:stCondLst>
                                  <p:endCondLst>
                                    <p:cond evt="begin" delay="0">
                                      <p:tn val="15"/>
                                    </p:cond>
                                  </p:end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wheel(1)">
                                      <p:cBhvr>
                                        <p:cTn id="17" dur="20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32" fill="hold" nodeType="clickEffect">
                                  <p:stCondLst>
                                    <p:cond delay="0"/>
                                  </p:stCondLst>
                                  <p:childTnLst>
                                    <p:set>
                                      <p:cBhvr>
                                        <p:cTn id="21" dur="1" fill="hold">
                                          <p:stCondLst>
                                            <p:cond delay="0"/>
                                          </p:stCondLst>
                                        </p:cTn>
                                        <p:tgtEl>
                                          <p:spTgt spid="8194"/>
                                        </p:tgtEl>
                                        <p:attrNameLst>
                                          <p:attrName>style.visibility</p:attrName>
                                        </p:attrNameLst>
                                      </p:cBhvr>
                                      <p:to>
                                        <p:strVal val="visible"/>
                                      </p:to>
                                    </p:set>
                                    <p:animEffect transition="in" filter="circle(out)">
                                      <p:cBhvr>
                                        <p:cTn id="22" dur="2000"/>
                                        <p:tgtEl>
                                          <p:spTgt spid="819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8200"/>
                                        </p:tgtEl>
                                        <p:attrNameLst>
                                          <p:attrName>style.visibility</p:attrName>
                                        </p:attrNameLst>
                                      </p:cBhvr>
                                      <p:to>
                                        <p:strVal val="visible"/>
                                      </p:to>
                                    </p:set>
                                    <p:animEffect transition="in" filter="wipe(down)">
                                      <p:cBhvr>
                                        <p:cTn id="27" dur="500"/>
                                        <p:tgtEl>
                                          <p:spTgt spid="8200"/>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32" fill="hold" nodeType="clickEffect">
                                  <p:stCondLst>
                                    <p:cond delay="0"/>
                                  </p:stCondLst>
                                  <p:childTnLst>
                                    <p:set>
                                      <p:cBhvr>
                                        <p:cTn id="31" dur="1" fill="hold">
                                          <p:stCondLst>
                                            <p:cond delay="0"/>
                                          </p:stCondLst>
                                        </p:cTn>
                                        <p:tgtEl>
                                          <p:spTgt spid="8201"/>
                                        </p:tgtEl>
                                        <p:attrNameLst>
                                          <p:attrName>style.visibility</p:attrName>
                                        </p:attrNameLst>
                                      </p:cBhvr>
                                      <p:to>
                                        <p:strVal val="visible"/>
                                      </p:to>
                                    </p:set>
                                    <p:animEffect transition="in" filter="circle(out)">
                                      <p:cBhvr>
                                        <p:cTn id="32" dur="2000"/>
                                        <p:tgtEl>
                                          <p:spTgt spid="8201"/>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8197"/>
                                        </p:tgtEl>
                                        <p:attrNameLst>
                                          <p:attrName>style.visibility</p:attrName>
                                        </p:attrNameLst>
                                      </p:cBhvr>
                                      <p:to>
                                        <p:strVal val="visible"/>
                                      </p:to>
                                    </p:set>
                                    <p:animEffect transition="in" filter="fade">
                                      <p:cBhvr>
                                        <p:cTn id="37" dur="1000"/>
                                        <p:tgtEl>
                                          <p:spTgt spid="8197"/>
                                        </p:tgtEl>
                                      </p:cBhvr>
                                    </p:animEffect>
                                    <p:anim calcmode="lin" valueType="num">
                                      <p:cBhvr>
                                        <p:cTn id="38" dur="1000" fill="hold"/>
                                        <p:tgtEl>
                                          <p:spTgt spid="8197"/>
                                        </p:tgtEl>
                                        <p:attrNameLst>
                                          <p:attrName>ppt_x</p:attrName>
                                        </p:attrNameLst>
                                      </p:cBhvr>
                                      <p:tavLst>
                                        <p:tav tm="0">
                                          <p:val>
                                            <p:strVal val="#ppt_x"/>
                                          </p:val>
                                        </p:tav>
                                        <p:tav tm="100000">
                                          <p:val>
                                            <p:strVal val="#ppt_x"/>
                                          </p:val>
                                        </p:tav>
                                      </p:tavLst>
                                    </p:anim>
                                    <p:anim calcmode="lin" valueType="num">
                                      <p:cBhvr>
                                        <p:cTn id="39" dur="1000" fill="hold"/>
                                        <p:tgtEl>
                                          <p:spTgt spid="8197"/>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1" presetClass="entr" presetSubtype="1" fill="hold" nodeType="clickEffect">
                                  <p:stCondLst>
                                    <p:cond delay="0"/>
                                  </p:stCondLst>
                                  <p:childTnLst>
                                    <p:set>
                                      <p:cBhvr>
                                        <p:cTn id="43" dur="1" fill="hold">
                                          <p:stCondLst>
                                            <p:cond delay="0"/>
                                          </p:stCondLst>
                                        </p:cTn>
                                        <p:tgtEl>
                                          <p:spTgt spid="8198"/>
                                        </p:tgtEl>
                                        <p:attrNameLst>
                                          <p:attrName>style.visibility</p:attrName>
                                        </p:attrNameLst>
                                      </p:cBhvr>
                                      <p:to>
                                        <p:strVal val="visible"/>
                                      </p:to>
                                    </p:set>
                                    <p:animEffect transition="in" filter="wheel(1)">
                                      <p:cBhvr>
                                        <p:cTn id="44" dur="2000"/>
                                        <p:tgtEl>
                                          <p:spTgt spid="8198"/>
                                        </p:tgtEl>
                                      </p:cBhvr>
                                    </p:animEffect>
                                  </p:childTnLst>
                                </p:cTn>
                              </p:par>
                            </p:childTnLst>
                          </p:cTn>
                        </p:par>
                      </p:childTnLst>
                    </p:cTn>
                  </p:par>
                  <p:par>
                    <p:cTn id="45" fill="hold">
                      <p:stCondLst>
                        <p:cond delay="indefinite"/>
                      </p:stCondLst>
                      <p:childTnLst>
                        <p:par>
                          <p:cTn id="46" fill="hold">
                            <p:stCondLst>
                              <p:cond delay="0"/>
                            </p:stCondLst>
                            <p:childTnLst>
                              <p:par>
                                <p:cTn id="47" presetID="6" presetClass="entr" presetSubtype="32" fill="hold" nodeType="clickEffect">
                                  <p:stCondLst>
                                    <p:cond delay="0"/>
                                  </p:stCondLst>
                                  <p:childTnLst>
                                    <p:set>
                                      <p:cBhvr>
                                        <p:cTn id="48" dur="1" fill="hold">
                                          <p:stCondLst>
                                            <p:cond delay="0"/>
                                          </p:stCondLst>
                                        </p:cTn>
                                        <p:tgtEl>
                                          <p:spTgt spid="8199"/>
                                        </p:tgtEl>
                                        <p:attrNameLst>
                                          <p:attrName>style.visibility</p:attrName>
                                        </p:attrNameLst>
                                      </p:cBhvr>
                                      <p:to>
                                        <p:strVal val="visible"/>
                                      </p:to>
                                    </p:set>
                                    <p:animEffect transition="in" filter="circle(out)">
                                      <p:cBhvr>
                                        <p:cTn id="49" dur="2000"/>
                                        <p:tgtEl>
                                          <p:spTgt spid="8199"/>
                                        </p:tgtEl>
                                      </p:cBhvr>
                                    </p:animEffect>
                                  </p:childTnLst>
                                </p:cTn>
                              </p:par>
                            </p:childTnLst>
                          </p:cTn>
                        </p:par>
                      </p:childTnLst>
                    </p:cTn>
                  </p:par>
                  <p:par>
                    <p:cTn id="50" fill="hold">
                      <p:stCondLst>
                        <p:cond delay="indefinite"/>
                      </p:stCondLst>
                      <p:childTnLst>
                        <p:par>
                          <p:cTn id="51" fill="hold">
                            <p:stCondLst>
                              <p:cond delay="0"/>
                            </p:stCondLst>
                            <p:childTnLst>
                              <p:par>
                                <p:cTn id="52" presetID="6" presetClass="entr" presetSubtype="16" fill="hold" nodeType="clickEffect">
                                  <p:stCondLst>
                                    <p:cond delay="0"/>
                                  </p:stCondLst>
                                  <p:childTnLst>
                                    <p:set>
                                      <p:cBhvr>
                                        <p:cTn id="53" dur="1" fill="hold">
                                          <p:stCondLst>
                                            <p:cond delay="0"/>
                                          </p:stCondLst>
                                        </p:cTn>
                                        <p:tgtEl>
                                          <p:spTgt spid="4103"/>
                                        </p:tgtEl>
                                        <p:attrNameLst>
                                          <p:attrName>style.visibility</p:attrName>
                                        </p:attrNameLst>
                                      </p:cBhvr>
                                      <p:to>
                                        <p:strVal val="visible"/>
                                      </p:to>
                                    </p:set>
                                    <p:animEffect transition="in" filter="circle(in)">
                                      <p:cBhvr>
                                        <p:cTn id="54" dur="2000"/>
                                        <p:tgtEl>
                                          <p:spTgt spid="4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build="p"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2">
            <a:schemeClr val="accent3"/>
          </a:lnRef>
          <a:fillRef idx="1">
            <a:schemeClr val="lt1"/>
          </a:fillRef>
          <a:effectRef idx="0">
            <a:schemeClr val="accent3"/>
          </a:effectRef>
          <a:fontRef idx="minor">
            <a:schemeClr val="dk1"/>
          </a:fontRef>
        </p:style>
        <p:txBody>
          <a:bodyPr/>
          <a:lstStyle/>
          <a:p>
            <a:pPr algn="ctr" rtl="1"/>
            <a:r>
              <a:rPr lang="fa-IR" sz="2400" dirty="0">
                <a:solidFill>
                  <a:schemeClr val="tx1"/>
                </a:solidFill>
                <a:latin typeface="Cambria Math" pitchFamily="18" charset="0"/>
                <a:ea typeface="Cambria Math" pitchFamily="18" charset="0"/>
              </a:rPr>
              <a:t>فرمول شیمیایی ترکیب یونی زیر بنویسید</a:t>
            </a:r>
            <a:endParaRPr lang="en-US" sz="2400" dirty="0">
              <a:solidFill>
                <a:schemeClr val="tx1"/>
              </a:solidFill>
              <a:latin typeface="Cambria Math" pitchFamily="18" charset="0"/>
              <a:ea typeface="Cambria Math" pitchFamily="18" charset="0"/>
            </a:endParaRPr>
          </a:p>
        </p:txBody>
      </p:sp>
      <p:pic>
        <p:nvPicPr>
          <p:cNvPr id="2" name="Content Placeholder 1"/>
          <p:cNvPicPr>
            <a:picLocks noGrp="1" noChangeAspect="1"/>
          </p:cNvPicPr>
          <p:nvPr>
            <p:ph idx="1"/>
          </p:nvPr>
        </p:nvPicPr>
        <p:blipFill>
          <a:blip r:embed="rId2"/>
          <a:stretch>
            <a:fillRect/>
          </a:stretch>
        </p:blipFill>
        <p:spPr>
          <a:xfrm>
            <a:off x="3352800" y="2362200"/>
            <a:ext cx="2108562" cy="2676525"/>
          </a:xfrm>
          <a:prstGeom prst="rect">
            <a:avLst/>
          </a:prstGeom>
        </p:spPr>
      </p:pic>
      <p:pic>
        <p:nvPicPr>
          <p:cNvPr id="5" name="Picture 4"/>
          <p:cNvPicPr>
            <a:picLocks noChangeAspect="1"/>
          </p:cNvPicPr>
          <p:nvPr/>
        </p:nvPicPr>
        <p:blipFill>
          <a:blip r:embed="rId3"/>
          <a:stretch>
            <a:fillRect/>
          </a:stretch>
        </p:blipFill>
        <p:spPr>
          <a:xfrm>
            <a:off x="511056" y="1828800"/>
            <a:ext cx="2841744" cy="2362200"/>
          </a:xfrm>
          <a:prstGeom prst="rect">
            <a:avLst/>
          </a:prstGeom>
        </p:spPr>
      </p:pic>
      <p:pic>
        <p:nvPicPr>
          <p:cNvPr id="6" name="Picture 5"/>
          <p:cNvPicPr>
            <a:picLocks noChangeAspect="1"/>
          </p:cNvPicPr>
          <p:nvPr/>
        </p:nvPicPr>
        <p:blipFill>
          <a:blip r:embed="rId4"/>
          <a:stretch>
            <a:fillRect/>
          </a:stretch>
        </p:blipFill>
        <p:spPr>
          <a:xfrm>
            <a:off x="5384476" y="3048000"/>
            <a:ext cx="2845124" cy="2782887"/>
          </a:xfrm>
          <a:prstGeom prst="rect">
            <a:avLst/>
          </a:prstGeom>
        </p:spPr>
      </p:pic>
      <p:pic>
        <p:nvPicPr>
          <p:cNvPr id="7" name="Picture 6"/>
          <p:cNvPicPr>
            <a:picLocks noChangeAspect="1"/>
          </p:cNvPicPr>
          <p:nvPr/>
        </p:nvPicPr>
        <p:blipFill>
          <a:blip r:embed="rId5"/>
          <a:stretch>
            <a:fillRect/>
          </a:stretch>
        </p:blipFill>
        <p:spPr>
          <a:xfrm>
            <a:off x="967738" y="5273596"/>
            <a:ext cx="3400900" cy="1114581"/>
          </a:xfrm>
          <a:prstGeom prst="rect">
            <a:avLst/>
          </a:prstGeom>
        </p:spPr>
      </p:pic>
    </p:spTree>
    <p:extLst>
      <p:ext uri="{BB962C8B-B14F-4D97-AF65-F5344CB8AC3E}">
        <p14:creationId xmlns:p14="http://schemas.microsoft.com/office/powerpoint/2010/main" val="881151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out)">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12"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2">
            <a:schemeClr val="accent3"/>
          </a:lnRef>
          <a:fillRef idx="1">
            <a:schemeClr val="lt1"/>
          </a:fillRef>
          <a:effectRef idx="0">
            <a:schemeClr val="accent3"/>
          </a:effectRef>
          <a:fontRef idx="minor">
            <a:schemeClr val="dk1"/>
          </a:fontRef>
        </p:style>
        <p:txBody>
          <a:bodyPr/>
          <a:lstStyle/>
          <a:p>
            <a:pPr algn="ctr" rtl="1"/>
            <a:r>
              <a:rPr lang="fa-IR" sz="2400" dirty="0" smtClean="0">
                <a:solidFill>
                  <a:schemeClr val="tx1"/>
                </a:solidFill>
                <a:latin typeface="Cambria Math" pitchFamily="18" charset="0"/>
                <a:ea typeface="Cambria Math" pitchFamily="18" charset="0"/>
              </a:rPr>
              <a:t>جدول زیر را کامل کنید</a:t>
            </a:r>
            <a:endParaRPr lang="en-US" sz="2400" dirty="0">
              <a:solidFill>
                <a:schemeClr val="tx1"/>
              </a:solidFill>
              <a:latin typeface="Cambria Math" pitchFamily="18" charset="0"/>
              <a:ea typeface="Cambria Math" pitchFamily="18" charset="0"/>
            </a:endParaRPr>
          </a:p>
        </p:txBody>
      </p:sp>
      <p:pic>
        <p:nvPicPr>
          <p:cNvPr id="6" name="Content Placeholder 5"/>
          <p:cNvPicPr>
            <a:picLocks noGrp="1" noChangeAspect="1"/>
          </p:cNvPicPr>
          <p:nvPr>
            <p:ph idx="1"/>
          </p:nvPr>
        </p:nvPicPr>
        <p:blipFill>
          <a:blip r:embed="rId2"/>
          <a:stretch>
            <a:fillRect/>
          </a:stretch>
        </p:blipFill>
        <p:spPr>
          <a:xfrm>
            <a:off x="2057400" y="1600200"/>
            <a:ext cx="5474527" cy="5095339"/>
          </a:xfrm>
          <a:prstGeom prst="rect">
            <a:avLst/>
          </a:prstGeom>
        </p:spPr>
        <p:style>
          <a:lnRef idx="1">
            <a:schemeClr val="accent1"/>
          </a:lnRef>
          <a:fillRef idx="2">
            <a:schemeClr val="accent1"/>
          </a:fillRef>
          <a:effectRef idx="1">
            <a:schemeClr val="accent1"/>
          </a:effectRef>
          <a:fontRef idx="minor">
            <a:schemeClr val="dk1"/>
          </a:fontRef>
        </p:style>
      </p:pic>
      <p:pic>
        <p:nvPicPr>
          <p:cNvPr id="7" name="Picture 6"/>
          <p:cNvPicPr>
            <a:picLocks noChangeAspect="1"/>
          </p:cNvPicPr>
          <p:nvPr/>
        </p:nvPicPr>
        <p:blipFill>
          <a:blip r:embed="rId3"/>
          <a:stretch>
            <a:fillRect/>
          </a:stretch>
        </p:blipFill>
        <p:spPr>
          <a:xfrm>
            <a:off x="3352800" y="2438400"/>
            <a:ext cx="523810" cy="295238"/>
          </a:xfrm>
          <a:prstGeom prst="rect">
            <a:avLst/>
          </a:prstGeom>
        </p:spPr>
      </p:pic>
      <p:pic>
        <p:nvPicPr>
          <p:cNvPr id="8" name="Picture 7"/>
          <p:cNvPicPr>
            <a:picLocks noChangeAspect="1"/>
          </p:cNvPicPr>
          <p:nvPr/>
        </p:nvPicPr>
        <p:blipFill>
          <a:blip r:embed="rId4"/>
          <a:stretch>
            <a:fillRect/>
          </a:stretch>
        </p:blipFill>
        <p:spPr>
          <a:xfrm>
            <a:off x="4190749" y="2438400"/>
            <a:ext cx="609524" cy="257143"/>
          </a:xfrm>
          <a:prstGeom prst="rect">
            <a:avLst/>
          </a:prstGeom>
        </p:spPr>
      </p:pic>
      <p:pic>
        <p:nvPicPr>
          <p:cNvPr id="9" name="Picture 8"/>
          <p:cNvPicPr>
            <a:picLocks noChangeAspect="1"/>
          </p:cNvPicPr>
          <p:nvPr/>
        </p:nvPicPr>
        <p:blipFill>
          <a:blip r:embed="rId5"/>
          <a:stretch>
            <a:fillRect/>
          </a:stretch>
        </p:blipFill>
        <p:spPr>
          <a:xfrm>
            <a:off x="5867400" y="2438400"/>
            <a:ext cx="752381" cy="276190"/>
          </a:xfrm>
          <a:prstGeom prst="rect">
            <a:avLst/>
          </a:prstGeom>
        </p:spPr>
      </p:pic>
      <p:pic>
        <p:nvPicPr>
          <p:cNvPr id="10" name="Picture 9"/>
          <p:cNvPicPr>
            <a:picLocks noChangeAspect="1"/>
          </p:cNvPicPr>
          <p:nvPr/>
        </p:nvPicPr>
        <p:blipFill>
          <a:blip r:embed="rId6"/>
          <a:stretch>
            <a:fillRect/>
          </a:stretch>
        </p:blipFill>
        <p:spPr>
          <a:xfrm>
            <a:off x="6839421" y="2438400"/>
            <a:ext cx="514286" cy="200000"/>
          </a:xfrm>
          <a:prstGeom prst="rect">
            <a:avLst/>
          </a:prstGeom>
        </p:spPr>
      </p:pic>
      <p:pic>
        <p:nvPicPr>
          <p:cNvPr id="11" name="Picture 10"/>
          <p:cNvPicPr>
            <a:picLocks noChangeAspect="1"/>
          </p:cNvPicPr>
          <p:nvPr/>
        </p:nvPicPr>
        <p:blipFill>
          <a:blip r:embed="rId7"/>
          <a:stretch>
            <a:fillRect/>
          </a:stretch>
        </p:blipFill>
        <p:spPr>
          <a:xfrm>
            <a:off x="3248038" y="2895600"/>
            <a:ext cx="733333" cy="295238"/>
          </a:xfrm>
          <a:prstGeom prst="rect">
            <a:avLst/>
          </a:prstGeom>
        </p:spPr>
      </p:pic>
      <p:pic>
        <p:nvPicPr>
          <p:cNvPr id="12" name="Picture 11"/>
          <p:cNvPicPr>
            <a:picLocks noChangeAspect="1"/>
          </p:cNvPicPr>
          <p:nvPr/>
        </p:nvPicPr>
        <p:blipFill>
          <a:blip r:embed="rId8"/>
          <a:stretch>
            <a:fillRect/>
          </a:stretch>
        </p:blipFill>
        <p:spPr>
          <a:xfrm>
            <a:off x="4114558" y="2952743"/>
            <a:ext cx="761905" cy="238095"/>
          </a:xfrm>
          <a:prstGeom prst="rect">
            <a:avLst/>
          </a:prstGeom>
        </p:spPr>
      </p:pic>
      <p:pic>
        <p:nvPicPr>
          <p:cNvPr id="13" name="Picture 12"/>
          <p:cNvPicPr>
            <a:picLocks noChangeAspect="1"/>
          </p:cNvPicPr>
          <p:nvPr/>
        </p:nvPicPr>
        <p:blipFill>
          <a:blip r:embed="rId9"/>
          <a:stretch>
            <a:fillRect/>
          </a:stretch>
        </p:blipFill>
        <p:spPr>
          <a:xfrm>
            <a:off x="5867400" y="2895600"/>
            <a:ext cx="809524" cy="285714"/>
          </a:xfrm>
          <a:prstGeom prst="rect">
            <a:avLst/>
          </a:prstGeom>
        </p:spPr>
      </p:pic>
      <p:pic>
        <p:nvPicPr>
          <p:cNvPr id="14" name="Picture 13"/>
          <p:cNvPicPr>
            <a:picLocks noChangeAspect="1"/>
          </p:cNvPicPr>
          <p:nvPr/>
        </p:nvPicPr>
        <p:blipFill>
          <a:blip r:embed="rId10"/>
          <a:stretch>
            <a:fillRect/>
          </a:stretch>
        </p:blipFill>
        <p:spPr>
          <a:xfrm>
            <a:off x="6691557" y="2925895"/>
            <a:ext cx="825737" cy="261203"/>
          </a:xfrm>
          <a:prstGeom prst="rect">
            <a:avLst/>
          </a:prstGeom>
        </p:spPr>
      </p:pic>
      <p:pic>
        <p:nvPicPr>
          <p:cNvPr id="15" name="Picture 14"/>
          <p:cNvPicPr>
            <a:picLocks noChangeAspect="1"/>
          </p:cNvPicPr>
          <p:nvPr/>
        </p:nvPicPr>
        <p:blipFill>
          <a:blip r:embed="rId11"/>
          <a:stretch>
            <a:fillRect/>
          </a:stretch>
        </p:blipFill>
        <p:spPr>
          <a:xfrm>
            <a:off x="3281370" y="3373400"/>
            <a:ext cx="666667" cy="266667"/>
          </a:xfrm>
          <a:prstGeom prst="rect">
            <a:avLst/>
          </a:prstGeom>
        </p:spPr>
      </p:pic>
      <p:pic>
        <p:nvPicPr>
          <p:cNvPr id="16" name="Picture 15"/>
          <p:cNvPicPr>
            <a:picLocks noChangeAspect="1"/>
          </p:cNvPicPr>
          <p:nvPr/>
        </p:nvPicPr>
        <p:blipFill>
          <a:blip r:embed="rId12"/>
          <a:stretch>
            <a:fillRect/>
          </a:stretch>
        </p:blipFill>
        <p:spPr>
          <a:xfrm>
            <a:off x="4114800" y="3373400"/>
            <a:ext cx="800927" cy="284200"/>
          </a:xfrm>
          <a:prstGeom prst="rect">
            <a:avLst/>
          </a:prstGeom>
        </p:spPr>
      </p:pic>
      <p:pic>
        <p:nvPicPr>
          <p:cNvPr id="17" name="Picture 16"/>
          <p:cNvPicPr>
            <a:picLocks noChangeAspect="1"/>
          </p:cNvPicPr>
          <p:nvPr/>
        </p:nvPicPr>
        <p:blipFill>
          <a:blip r:embed="rId13"/>
          <a:stretch>
            <a:fillRect/>
          </a:stretch>
        </p:blipFill>
        <p:spPr>
          <a:xfrm>
            <a:off x="5025696" y="3373400"/>
            <a:ext cx="714286" cy="266667"/>
          </a:xfrm>
          <a:prstGeom prst="rect">
            <a:avLst/>
          </a:prstGeom>
        </p:spPr>
      </p:pic>
      <p:pic>
        <p:nvPicPr>
          <p:cNvPr id="18" name="Picture 17"/>
          <p:cNvPicPr>
            <a:picLocks noChangeAspect="1"/>
          </p:cNvPicPr>
          <p:nvPr/>
        </p:nvPicPr>
        <p:blipFill>
          <a:blip r:embed="rId14"/>
          <a:stretch>
            <a:fillRect/>
          </a:stretch>
        </p:blipFill>
        <p:spPr>
          <a:xfrm>
            <a:off x="5849951" y="3373400"/>
            <a:ext cx="685714" cy="295238"/>
          </a:xfrm>
          <a:prstGeom prst="rect">
            <a:avLst/>
          </a:prstGeom>
        </p:spPr>
      </p:pic>
      <p:pic>
        <p:nvPicPr>
          <p:cNvPr id="19" name="Picture 18"/>
          <p:cNvPicPr>
            <a:picLocks noChangeAspect="1"/>
          </p:cNvPicPr>
          <p:nvPr/>
        </p:nvPicPr>
        <p:blipFill>
          <a:blip r:embed="rId15"/>
          <a:stretch>
            <a:fillRect/>
          </a:stretch>
        </p:blipFill>
        <p:spPr>
          <a:xfrm>
            <a:off x="3299398" y="3903588"/>
            <a:ext cx="752381" cy="228571"/>
          </a:xfrm>
          <a:prstGeom prst="rect">
            <a:avLst/>
          </a:prstGeom>
        </p:spPr>
      </p:pic>
      <p:pic>
        <p:nvPicPr>
          <p:cNvPr id="20" name="Picture 19"/>
          <p:cNvPicPr>
            <a:picLocks noChangeAspect="1"/>
          </p:cNvPicPr>
          <p:nvPr/>
        </p:nvPicPr>
        <p:blipFill>
          <a:blip r:embed="rId16"/>
          <a:stretch>
            <a:fillRect/>
          </a:stretch>
        </p:blipFill>
        <p:spPr>
          <a:xfrm>
            <a:off x="4100977" y="3865492"/>
            <a:ext cx="828571" cy="304762"/>
          </a:xfrm>
          <a:prstGeom prst="rect">
            <a:avLst/>
          </a:prstGeom>
        </p:spPr>
      </p:pic>
      <p:pic>
        <p:nvPicPr>
          <p:cNvPr id="21" name="Picture 20"/>
          <p:cNvPicPr>
            <a:picLocks noChangeAspect="1"/>
          </p:cNvPicPr>
          <p:nvPr/>
        </p:nvPicPr>
        <p:blipFill>
          <a:blip r:embed="rId17"/>
          <a:stretch>
            <a:fillRect/>
          </a:stretch>
        </p:blipFill>
        <p:spPr>
          <a:xfrm>
            <a:off x="4988406" y="3886200"/>
            <a:ext cx="802794" cy="258678"/>
          </a:xfrm>
          <a:prstGeom prst="rect">
            <a:avLst/>
          </a:prstGeom>
        </p:spPr>
      </p:pic>
      <p:pic>
        <p:nvPicPr>
          <p:cNvPr id="22" name="Picture 21"/>
          <p:cNvPicPr>
            <a:picLocks noChangeAspect="1"/>
          </p:cNvPicPr>
          <p:nvPr/>
        </p:nvPicPr>
        <p:blipFill>
          <a:blip r:embed="rId18"/>
          <a:stretch>
            <a:fillRect/>
          </a:stretch>
        </p:blipFill>
        <p:spPr>
          <a:xfrm>
            <a:off x="5829305" y="3885382"/>
            <a:ext cx="847619" cy="304762"/>
          </a:xfrm>
          <a:prstGeom prst="rect">
            <a:avLst/>
          </a:prstGeom>
        </p:spPr>
      </p:pic>
      <p:pic>
        <p:nvPicPr>
          <p:cNvPr id="23" name="Picture 22"/>
          <p:cNvPicPr>
            <a:picLocks noChangeAspect="1"/>
          </p:cNvPicPr>
          <p:nvPr/>
        </p:nvPicPr>
        <p:blipFill>
          <a:blip r:embed="rId19"/>
          <a:stretch>
            <a:fillRect/>
          </a:stretch>
        </p:blipFill>
        <p:spPr>
          <a:xfrm>
            <a:off x="3315292" y="4334433"/>
            <a:ext cx="609524" cy="276190"/>
          </a:xfrm>
          <a:prstGeom prst="rect">
            <a:avLst/>
          </a:prstGeom>
        </p:spPr>
      </p:pic>
      <p:pic>
        <p:nvPicPr>
          <p:cNvPr id="24" name="Picture 23"/>
          <p:cNvPicPr>
            <a:picLocks noChangeAspect="1"/>
          </p:cNvPicPr>
          <p:nvPr/>
        </p:nvPicPr>
        <p:blipFill>
          <a:blip r:embed="rId20"/>
          <a:stretch>
            <a:fillRect/>
          </a:stretch>
        </p:blipFill>
        <p:spPr>
          <a:xfrm>
            <a:off x="4100977" y="4343400"/>
            <a:ext cx="819048" cy="285714"/>
          </a:xfrm>
          <a:prstGeom prst="rect">
            <a:avLst/>
          </a:prstGeom>
        </p:spPr>
      </p:pic>
      <p:pic>
        <p:nvPicPr>
          <p:cNvPr id="25" name="Picture 24"/>
          <p:cNvPicPr>
            <a:picLocks noChangeAspect="1"/>
          </p:cNvPicPr>
          <p:nvPr/>
        </p:nvPicPr>
        <p:blipFill>
          <a:blip r:embed="rId21"/>
          <a:stretch>
            <a:fillRect/>
          </a:stretch>
        </p:blipFill>
        <p:spPr>
          <a:xfrm>
            <a:off x="5038114" y="4366573"/>
            <a:ext cx="619048" cy="247619"/>
          </a:xfrm>
          <a:prstGeom prst="rect">
            <a:avLst/>
          </a:prstGeom>
        </p:spPr>
      </p:pic>
      <p:pic>
        <p:nvPicPr>
          <p:cNvPr id="26" name="Picture 25"/>
          <p:cNvPicPr>
            <a:picLocks noChangeAspect="1"/>
          </p:cNvPicPr>
          <p:nvPr/>
        </p:nvPicPr>
        <p:blipFill>
          <a:blip r:embed="rId22"/>
          <a:stretch>
            <a:fillRect/>
          </a:stretch>
        </p:blipFill>
        <p:spPr>
          <a:xfrm>
            <a:off x="5868998" y="4347745"/>
            <a:ext cx="647619" cy="228571"/>
          </a:xfrm>
          <a:prstGeom prst="rect">
            <a:avLst/>
          </a:prstGeom>
        </p:spPr>
      </p:pic>
      <p:pic>
        <p:nvPicPr>
          <p:cNvPr id="27" name="Picture 26"/>
          <p:cNvPicPr>
            <a:picLocks noChangeAspect="1"/>
          </p:cNvPicPr>
          <p:nvPr/>
        </p:nvPicPr>
        <p:blipFill>
          <a:blip r:embed="rId23"/>
          <a:stretch>
            <a:fillRect/>
          </a:stretch>
        </p:blipFill>
        <p:spPr>
          <a:xfrm>
            <a:off x="6745853" y="4317300"/>
            <a:ext cx="761905" cy="285714"/>
          </a:xfrm>
          <a:prstGeom prst="rect">
            <a:avLst/>
          </a:prstGeom>
        </p:spPr>
      </p:pic>
      <p:pic>
        <p:nvPicPr>
          <p:cNvPr id="33" name="Picture 32"/>
          <p:cNvPicPr>
            <a:picLocks noChangeAspect="1"/>
          </p:cNvPicPr>
          <p:nvPr/>
        </p:nvPicPr>
        <p:blipFill>
          <a:blip r:embed="rId24"/>
          <a:stretch>
            <a:fillRect/>
          </a:stretch>
        </p:blipFill>
        <p:spPr>
          <a:xfrm>
            <a:off x="3315292" y="4693185"/>
            <a:ext cx="752381" cy="228571"/>
          </a:xfrm>
          <a:prstGeom prst="rect">
            <a:avLst/>
          </a:prstGeom>
        </p:spPr>
      </p:pic>
      <p:pic>
        <p:nvPicPr>
          <p:cNvPr id="34" name="Picture 33"/>
          <p:cNvPicPr>
            <a:picLocks noChangeAspect="1"/>
          </p:cNvPicPr>
          <p:nvPr/>
        </p:nvPicPr>
        <p:blipFill>
          <a:blip r:embed="rId25"/>
          <a:stretch>
            <a:fillRect/>
          </a:stretch>
        </p:blipFill>
        <p:spPr>
          <a:xfrm>
            <a:off x="4100977" y="4687974"/>
            <a:ext cx="819048" cy="228571"/>
          </a:xfrm>
          <a:prstGeom prst="rect">
            <a:avLst/>
          </a:prstGeom>
        </p:spPr>
      </p:pic>
      <p:pic>
        <p:nvPicPr>
          <p:cNvPr id="35" name="Picture 34"/>
          <p:cNvPicPr>
            <a:picLocks noChangeAspect="1"/>
          </p:cNvPicPr>
          <p:nvPr/>
        </p:nvPicPr>
        <p:blipFill>
          <a:blip r:embed="rId26"/>
          <a:stretch>
            <a:fillRect/>
          </a:stretch>
        </p:blipFill>
        <p:spPr>
          <a:xfrm>
            <a:off x="4953329" y="4685975"/>
            <a:ext cx="844104" cy="247619"/>
          </a:xfrm>
          <a:prstGeom prst="rect">
            <a:avLst/>
          </a:prstGeom>
        </p:spPr>
      </p:pic>
      <p:pic>
        <p:nvPicPr>
          <p:cNvPr id="36" name="Picture 35"/>
          <p:cNvPicPr>
            <a:picLocks noChangeAspect="1"/>
          </p:cNvPicPr>
          <p:nvPr/>
        </p:nvPicPr>
        <p:blipFill>
          <a:blip r:embed="rId27"/>
          <a:stretch>
            <a:fillRect/>
          </a:stretch>
        </p:blipFill>
        <p:spPr>
          <a:xfrm>
            <a:off x="5819781" y="4657404"/>
            <a:ext cx="857143" cy="276190"/>
          </a:xfrm>
          <a:prstGeom prst="rect">
            <a:avLst/>
          </a:prstGeom>
        </p:spPr>
      </p:pic>
      <p:pic>
        <p:nvPicPr>
          <p:cNvPr id="37" name="Picture 36"/>
          <p:cNvPicPr>
            <a:picLocks noChangeAspect="1"/>
          </p:cNvPicPr>
          <p:nvPr/>
        </p:nvPicPr>
        <p:blipFill>
          <a:blip r:embed="rId28"/>
          <a:stretch>
            <a:fillRect/>
          </a:stretch>
        </p:blipFill>
        <p:spPr>
          <a:xfrm>
            <a:off x="6691557" y="4722460"/>
            <a:ext cx="852310" cy="209057"/>
          </a:xfrm>
          <a:prstGeom prst="rect">
            <a:avLst/>
          </a:prstGeom>
        </p:spPr>
      </p:pic>
      <p:pic>
        <p:nvPicPr>
          <p:cNvPr id="38" name="Picture 37"/>
          <p:cNvPicPr>
            <a:picLocks noChangeAspect="1"/>
          </p:cNvPicPr>
          <p:nvPr/>
        </p:nvPicPr>
        <p:blipFill>
          <a:blip r:embed="rId29"/>
          <a:stretch>
            <a:fillRect/>
          </a:stretch>
        </p:blipFill>
        <p:spPr>
          <a:xfrm>
            <a:off x="3423207" y="5001136"/>
            <a:ext cx="504762" cy="333333"/>
          </a:xfrm>
          <a:prstGeom prst="rect">
            <a:avLst/>
          </a:prstGeom>
        </p:spPr>
      </p:pic>
      <p:pic>
        <p:nvPicPr>
          <p:cNvPr id="39" name="Picture 38"/>
          <p:cNvPicPr>
            <a:picLocks noChangeAspect="1"/>
          </p:cNvPicPr>
          <p:nvPr/>
        </p:nvPicPr>
        <p:blipFill>
          <a:blip r:embed="rId30"/>
          <a:stretch>
            <a:fillRect/>
          </a:stretch>
        </p:blipFill>
        <p:spPr>
          <a:xfrm>
            <a:off x="4102267" y="5049206"/>
            <a:ext cx="752381" cy="285714"/>
          </a:xfrm>
          <a:prstGeom prst="rect">
            <a:avLst/>
          </a:prstGeom>
        </p:spPr>
      </p:pic>
      <p:pic>
        <p:nvPicPr>
          <p:cNvPr id="40" name="Picture 39"/>
          <p:cNvPicPr>
            <a:picLocks noChangeAspect="1"/>
          </p:cNvPicPr>
          <p:nvPr/>
        </p:nvPicPr>
        <p:blipFill>
          <a:blip r:embed="rId31"/>
          <a:stretch>
            <a:fillRect/>
          </a:stretch>
        </p:blipFill>
        <p:spPr>
          <a:xfrm>
            <a:off x="4953329" y="5034783"/>
            <a:ext cx="828571" cy="295238"/>
          </a:xfrm>
          <a:prstGeom prst="rect">
            <a:avLst/>
          </a:prstGeom>
        </p:spPr>
      </p:pic>
      <p:pic>
        <p:nvPicPr>
          <p:cNvPr id="41" name="Picture 40"/>
          <p:cNvPicPr>
            <a:picLocks noChangeAspect="1"/>
          </p:cNvPicPr>
          <p:nvPr/>
        </p:nvPicPr>
        <p:blipFill>
          <a:blip r:embed="rId32"/>
          <a:stretch>
            <a:fillRect/>
          </a:stretch>
        </p:blipFill>
        <p:spPr>
          <a:xfrm>
            <a:off x="5847389" y="5015421"/>
            <a:ext cx="809524" cy="304762"/>
          </a:xfrm>
          <a:prstGeom prst="rect">
            <a:avLst/>
          </a:prstGeom>
        </p:spPr>
      </p:pic>
      <p:pic>
        <p:nvPicPr>
          <p:cNvPr id="42" name="Picture 41"/>
          <p:cNvPicPr>
            <a:picLocks noChangeAspect="1"/>
          </p:cNvPicPr>
          <p:nvPr/>
        </p:nvPicPr>
        <p:blipFill>
          <a:blip r:embed="rId33"/>
          <a:stretch>
            <a:fillRect/>
          </a:stretch>
        </p:blipFill>
        <p:spPr>
          <a:xfrm>
            <a:off x="6770093" y="5015421"/>
            <a:ext cx="695238" cy="285714"/>
          </a:xfrm>
          <a:prstGeom prst="rect">
            <a:avLst/>
          </a:prstGeom>
        </p:spPr>
      </p:pic>
      <p:pic>
        <p:nvPicPr>
          <p:cNvPr id="43" name="Picture 42"/>
          <p:cNvPicPr>
            <a:picLocks noChangeAspect="1"/>
          </p:cNvPicPr>
          <p:nvPr/>
        </p:nvPicPr>
        <p:blipFill>
          <a:blip r:embed="rId34"/>
          <a:stretch>
            <a:fillRect/>
          </a:stretch>
        </p:blipFill>
        <p:spPr>
          <a:xfrm>
            <a:off x="3239102" y="5413849"/>
            <a:ext cx="828571" cy="228571"/>
          </a:xfrm>
          <a:prstGeom prst="rect">
            <a:avLst/>
          </a:prstGeom>
        </p:spPr>
      </p:pic>
      <p:pic>
        <p:nvPicPr>
          <p:cNvPr id="44" name="Picture 43"/>
          <p:cNvPicPr>
            <a:picLocks noChangeAspect="1"/>
          </p:cNvPicPr>
          <p:nvPr/>
        </p:nvPicPr>
        <p:blipFill>
          <a:blip r:embed="rId35"/>
          <a:stretch>
            <a:fillRect/>
          </a:stretch>
        </p:blipFill>
        <p:spPr>
          <a:xfrm>
            <a:off x="4114558" y="5417403"/>
            <a:ext cx="774551" cy="228289"/>
          </a:xfrm>
          <a:prstGeom prst="rect">
            <a:avLst/>
          </a:prstGeom>
        </p:spPr>
      </p:pic>
      <p:pic>
        <p:nvPicPr>
          <p:cNvPr id="45" name="Picture 44"/>
          <p:cNvPicPr>
            <a:picLocks noChangeAspect="1"/>
          </p:cNvPicPr>
          <p:nvPr/>
        </p:nvPicPr>
        <p:blipFill>
          <a:blip r:embed="rId36"/>
          <a:stretch>
            <a:fillRect/>
          </a:stretch>
        </p:blipFill>
        <p:spPr>
          <a:xfrm>
            <a:off x="4963163" y="5441407"/>
            <a:ext cx="808901" cy="187927"/>
          </a:xfrm>
          <a:prstGeom prst="rect">
            <a:avLst/>
          </a:prstGeom>
        </p:spPr>
      </p:pic>
      <p:pic>
        <p:nvPicPr>
          <p:cNvPr id="46" name="Picture 45"/>
          <p:cNvPicPr>
            <a:picLocks noChangeAspect="1"/>
          </p:cNvPicPr>
          <p:nvPr/>
        </p:nvPicPr>
        <p:blipFill>
          <a:blip r:embed="rId37"/>
          <a:stretch>
            <a:fillRect/>
          </a:stretch>
        </p:blipFill>
        <p:spPr>
          <a:xfrm>
            <a:off x="5829305" y="5434146"/>
            <a:ext cx="827608" cy="222475"/>
          </a:xfrm>
          <a:prstGeom prst="rect">
            <a:avLst/>
          </a:prstGeom>
        </p:spPr>
      </p:pic>
      <p:pic>
        <p:nvPicPr>
          <p:cNvPr id="47" name="Picture 46"/>
          <p:cNvPicPr>
            <a:picLocks noChangeAspect="1"/>
          </p:cNvPicPr>
          <p:nvPr/>
        </p:nvPicPr>
        <p:blipFill>
          <a:blip r:embed="rId38"/>
          <a:stretch>
            <a:fillRect/>
          </a:stretch>
        </p:blipFill>
        <p:spPr>
          <a:xfrm>
            <a:off x="6705600" y="5410200"/>
            <a:ext cx="831607" cy="246402"/>
          </a:xfrm>
          <a:prstGeom prst="rect">
            <a:avLst/>
          </a:prstGeom>
        </p:spPr>
      </p:pic>
      <p:pic>
        <p:nvPicPr>
          <p:cNvPr id="48" name="Picture 47"/>
          <p:cNvPicPr>
            <a:picLocks noChangeAspect="1"/>
          </p:cNvPicPr>
          <p:nvPr/>
        </p:nvPicPr>
        <p:blipFill>
          <a:blip r:embed="rId39"/>
          <a:stretch>
            <a:fillRect/>
          </a:stretch>
        </p:blipFill>
        <p:spPr>
          <a:xfrm>
            <a:off x="3373859" y="5782131"/>
            <a:ext cx="542857" cy="247619"/>
          </a:xfrm>
          <a:prstGeom prst="rect">
            <a:avLst/>
          </a:prstGeom>
        </p:spPr>
      </p:pic>
      <p:pic>
        <p:nvPicPr>
          <p:cNvPr id="49" name="Picture 48"/>
          <p:cNvPicPr>
            <a:picLocks noChangeAspect="1"/>
          </p:cNvPicPr>
          <p:nvPr/>
        </p:nvPicPr>
        <p:blipFill>
          <a:blip r:embed="rId40"/>
          <a:stretch>
            <a:fillRect/>
          </a:stretch>
        </p:blipFill>
        <p:spPr>
          <a:xfrm>
            <a:off x="4133605" y="5789558"/>
            <a:ext cx="723810" cy="266667"/>
          </a:xfrm>
          <a:prstGeom prst="rect">
            <a:avLst/>
          </a:prstGeom>
        </p:spPr>
      </p:pic>
      <p:pic>
        <p:nvPicPr>
          <p:cNvPr id="50" name="Picture 49"/>
          <p:cNvPicPr>
            <a:picLocks noChangeAspect="1"/>
          </p:cNvPicPr>
          <p:nvPr/>
        </p:nvPicPr>
        <p:blipFill>
          <a:blip r:embed="rId41"/>
          <a:stretch>
            <a:fillRect/>
          </a:stretch>
        </p:blipFill>
        <p:spPr>
          <a:xfrm>
            <a:off x="4963163" y="5770345"/>
            <a:ext cx="824128" cy="260250"/>
          </a:xfrm>
          <a:prstGeom prst="rect">
            <a:avLst/>
          </a:prstGeom>
        </p:spPr>
      </p:pic>
      <p:pic>
        <p:nvPicPr>
          <p:cNvPr id="51" name="Picture 50"/>
          <p:cNvPicPr>
            <a:picLocks noChangeAspect="1"/>
          </p:cNvPicPr>
          <p:nvPr/>
        </p:nvPicPr>
        <p:blipFill>
          <a:blip r:embed="rId42"/>
          <a:stretch>
            <a:fillRect/>
          </a:stretch>
        </p:blipFill>
        <p:spPr>
          <a:xfrm>
            <a:off x="4973340" y="6213157"/>
            <a:ext cx="822132" cy="179841"/>
          </a:xfrm>
          <a:prstGeom prst="rect">
            <a:avLst/>
          </a:prstGeom>
        </p:spPr>
      </p:pic>
      <p:pic>
        <p:nvPicPr>
          <p:cNvPr id="52" name="Picture 51"/>
          <p:cNvPicPr>
            <a:picLocks noChangeAspect="1"/>
          </p:cNvPicPr>
          <p:nvPr/>
        </p:nvPicPr>
        <p:blipFill>
          <a:blip r:embed="rId43"/>
          <a:stretch>
            <a:fillRect/>
          </a:stretch>
        </p:blipFill>
        <p:spPr>
          <a:xfrm>
            <a:off x="4114558" y="6238787"/>
            <a:ext cx="829065" cy="182212"/>
          </a:xfrm>
          <a:prstGeom prst="rect">
            <a:avLst/>
          </a:prstGeom>
        </p:spPr>
      </p:pic>
      <p:pic>
        <p:nvPicPr>
          <p:cNvPr id="53" name="Picture 52"/>
          <p:cNvPicPr>
            <a:picLocks noChangeAspect="1"/>
          </p:cNvPicPr>
          <p:nvPr/>
        </p:nvPicPr>
        <p:blipFill>
          <a:blip r:embed="rId44"/>
          <a:stretch>
            <a:fillRect/>
          </a:stretch>
        </p:blipFill>
        <p:spPr>
          <a:xfrm>
            <a:off x="3267672" y="6220369"/>
            <a:ext cx="771429" cy="219048"/>
          </a:xfrm>
          <a:prstGeom prst="rect">
            <a:avLst/>
          </a:prstGeom>
        </p:spPr>
      </p:pic>
    </p:spTree>
    <p:extLst>
      <p:ext uri="{BB962C8B-B14F-4D97-AF65-F5344CB8AC3E}">
        <p14:creationId xmlns:p14="http://schemas.microsoft.com/office/powerpoint/2010/main" val="1282972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out)">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arn(inVertical)">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1000"/>
                                        <p:tgtEl>
                                          <p:spTgt spid="14"/>
                                        </p:tgtEl>
                                      </p:cBhvr>
                                    </p:animEffect>
                                    <p:anim calcmode="lin" valueType="num">
                                      <p:cBhvr>
                                        <p:cTn id="62" dur="1000" fill="hold"/>
                                        <p:tgtEl>
                                          <p:spTgt spid="14"/>
                                        </p:tgtEl>
                                        <p:attrNameLst>
                                          <p:attrName>ppt_x</p:attrName>
                                        </p:attrNameLst>
                                      </p:cBhvr>
                                      <p:tavLst>
                                        <p:tav tm="0">
                                          <p:val>
                                            <p:strVal val="#ppt_x"/>
                                          </p:val>
                                        </p:tav>
                                        <p:tav tm="100000">
                                          <p:val>
                                            <p:strVal val="#ppt_x"/>
                                          </p:val>
                                        </p:tav>
                                      </p:tavLst>
                                    </p:anim>
                                    <p:anim calcmode="lin" valueType="num">
                                      <p:cBhvr>
                                        <p:cTn id="6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1000"/>
                                        <p:tgtEl>
                                          <p:spTgt spid="15"/>
                                        </p:tgtEl>
                                      </p:cBhvr>
                                    </p:animEffect>
                                    <p:anim calcmode="lin" valueType="num">
                                      <p:cBhvr>
                                        <p:cTn id="69" dur="1000" fill="hold"/>
                                        <p:tgtEl>
                                          <p:spTgt spid="15"/>
                                        </p:tgtEl>
                                        <p:attrNameLst>
                                          <p:attrName>ppt_x</p:attrName>
                                        </p:attrNameLst>
                                      </p:cBhvr>
                                      <p:tavLst>
                                        <p:tav tm="0">
                                          <p:val>
                                            <p:strVal val="#ppt_x"/>
                                          </p:val>
                                        </p:tav>
                                        <p:tav tm="100000">
                                          <p:val>
                                            <p:strVal val="#ppt_x"/>
                                          </p:val>
                                        </p:tav>
                                      </p:tavLst>
                                    </p:anim>
                                    <p:anim calcmode="lin" valueType="num">
                                      <p:cBhvr>
                                        <p:cTn id="7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nodeType="click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1000"/>
                                        <p:tgtEl>
                                          <p:spTgt spid="16"/>
                                        </p:tgtEl>
                                      </p:cBhvr>
                                    </p:animEffect>
                                    <p:anim calcmode="lin" valueType="num">
                                      <p:cBhvr>
                                        <p:cTn id="76" dur="1000" fill="hold"/>
                                        <p:tgtEl>
                                          <p:spTgt spid="16"/>
                                        </p:tgtEl>
                                        <p:attrNameLst>
                                          <p:attrName>ppt_x</p:attrName>
                                        </p:attrNameLst>
                                      </p:cBhvr>
                                      <p:tavLst>
                                        <p:tav tm="0">
                                          <p:val>
                                            <p:strVal val="#ppt_x"/>
                                          </p:val>
                                        </p:tav>
                                        <p:tav tm="100000">
                                          <p:val>
                                            <p:strVal val="#ppt_x"/>
                                          </p:val>
                                        </p:tav>
                                      </p:tavLst>
                                    </p:anim>
                                    <p:anim calcmode="lin" valueType="num">
                                      <p:cBhvr>
                                        <p:cTn id="7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nodeType="click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1000"/>
                                        <p:tgtEl>
                                          <p:spTgt spid="17"/>
                                        </p:tgtEl>
                                      </p:cBhvr>
                                    </p:animEffect>
                                    <p:anim calcmode="lin" valueType="num">
                                      <p:cBhvr>
                                        <p:cTn id="83" dur="1000" fill="hold"/>
                                        <p:tgtEl>
                                          <p:spTgt spid="17"/>
                                        </p:tgtEl>
                                        <p:attrNameLst>
                                          <p:attrName>ppt_x</p:attrName>
                                        </p:attrNameLst>
                                      </p:cBhvr>
                                      <p:tavLst>
                                        <p:tav tm="0">
                                          <p:val>
                                            <p:strVal val="#ppt_x"/>
                                          </p:val>
                                        </p:tav>
                                        <p:tav tm="100000">
                                          <p:val>
                                            <p:strVal val="#ppt_x"/>
                                          </p:val>
                                        </p:tav>
                                      </p:tavLst>
                                    </p:anim>
                                    <p:anim calcmode="lin" valueType="num">
                                      <p:cBhvr>
                                        <p:cTn id="8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nodeType="clickEffect">
                                  <p:stCondLst>
                                    <p:cond delay="0"/>
                                  </p:stCondLst>
                                  <p:childTnLst>
                                    <p:set>
                                      <p:cBhvr>
                                        <p:cTn id="88" dur="1" fill="hold">
                                          <p:stCondLst>
                                            <p:cond delay="0"/>
                                          </p:stCondLst>
                                        </p:cTn>
                                        <p:tgtEl>
                                          <p:spTgt spid="18"/>
                                        </p:tgtEl>
                                        <p:attrNameLst>
                                          <p:attrName>style.visibility</p:attrName>
                                        </p:attrNameLst>
                                      </p:cBhvr>
                                      <p:to>
                                        <p:strVal val="visible"/>
                                      </p:to>
                                    </p:set>
                                    <p:animEffect transition="in" filter="fade">
                                      <p:cBhvr>
                                        <p:cTn id="89" dur="1000"/>
                                        <p:tgtEl>
                                          <p:spTgt spid="18"/>
                                        </p:tgtEl>
                                      </p:cBhvr>
                                    </p:animEffect>
                                    <p:anim calcmode="lin" valueType="num">
                                      <p:cBhvr>
                                        <p:cTn id="90" dur="1000" fill="hold"/>
                                        <p:tgtEl>
                                          <p:spTgt spid="18"/>
                                        </p:tgtEl>
                                        <p:attrNameLst>
                                          <p:attrName>ppt_x</p:attrName>
                                        </p:attrNameLst>
                                      </p:cBhvr>
                                      <p:tavLst>
                                        <p:tav tm="0">
                                          <p:val>
                                            <p:strVal val="#ppt_x"/>
                                          </p:val>
                                        </p:tav>
                                        <p:tav tm="100000">
                                          <p:val>
                                            <p:strVal val="#ppt_x"/>
                                          </p:val>
                                        </p:tav>
                                      </p:tavLst>
                                    </p:anim>
                                    <p:anim calcmode="lin" valueType="num">
                                      <p:cBhvr>
                                        <p:cTn id="9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42" presetClass="entr" presetSubtype="0" fill="hold" nodeType="click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fade">
                                      <p:cBhvr>
                                        <p:cTn id="96" dur="1000"/>
                                        <p:tgtEl>
                                          <p:spTgt spid="19"/>
                                        </p:tgtEl>
                                      </p:cBhvr>
                                    </p:animEffect>
                                    <p:anim calcmode="lin" valueType="num">
                                      <p:cBhvr>
                                        <p:cTn id="97" dur="1000" fill="hold"/>
                                        <p:tgtEl>
                                          <p:spTgt spid="19"/>
                                        </p:tgtEl>
                                        <p:attrNameLst>
                                          <p:attrName>ppt_x</p:attrName>
                                        </p:attrNameLst>
                                      </p:cBhvr>
                                      <p:tavLst>
                                        <p:tav tm="0">
                                          <p:val>
                                            <p:strVal val="#ppt_x"/>
                                          </p:val>
                                        </p:tav>
                                        <p:tav tm="100000">
                                          <p:val>
                                            <p:strVal val="#ppt_x"/>
                                          </p:val>
                                        </p:tav>
                                      </p:tavLst>
                                    </p:anim>
                                    <p:anim calcmode="lin" valueType="num">
                                      <p:cBhvr>
                                        <p:cTn id="9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42" presetClass="entr" presetSubtype="0" fill="hold" nodeType="clickEffect">
                                  <p:stCondLst>
                                    <p:cond delay="0"/>
                                  </p:stCondLst>
                                  <p:childTnLst>
                                    <p:set>
                                      <p:cBhvr>
                                        <p:cTn id="102" dur="1" fill="hold">
                                          <p:stCondLst>
                                            <p:cond delay="0"/>
                                          </p:stCondLst>
                                        </p:cTn>
                                        <p:tgtEl>
                                          <p:spTgt spid="20"/>
                                        </p:tgtEl>
                                        <p:attrNameLst>
                                          <p:attrName>style.visibility</p:attrName>
                                        </p:attrNameLst>
                                      </p:cBhvr>
                                      <p:to>
                                        <p:strVal val="visible"/>
                                      </p:to>
                                    </p:set>
                                    <p:animEffect transition="in" filter="fade">
                                      <p:cBhvr>
                                        <p:cTn id="103" dur="1000"/>
                                        <p:tgtEl>
                                          <p:spTgt spid="20"/>
                                        </p:tgtEl>
                                      </p:cBhvr>
                                    </p:animEffect>
                                    <p:anim calcmode="lin" valueType="num">
                                      <p:cBhvr>
                                        <p:cTn id="104" dur="1000" fill="hold"/>
                                        <p:tgtEl>
                                          <p:spTgt spid="20"/>
                                        </p:tgtEl>
                                        <p:attrNameLst>
                                          <p:attrName>ppt_x</p:attrName>
                                        </p:attrNameLst>
                                      </p:cBhvr>
                                      <p:tavLst>
                                        <p:tav tm="0">
                                          <p:val>
                                            <p:strVal val="#ppt_x"/>
                                          </p:val>
                                        </p:tav>
                                        <p:tav tm="100000">
                                          <p:val>
                                            <p:strVal val="#ppt_x"/>
                                          </p:val>
                                        </p:tav>
                                      </p:tavLst>
                                    </p:anim>
                                    <p:anim calcmode="lin" valueType="num">
                                      <p:cBhvr>
                                        <p:cTn id="10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42" presetClass="entr" presetSubtype="0" fill="hold" nodeType="clickEffect">
                                  <p:stCondLst>
                                    <p:cond delay="0"/>
                                  </p:stCondLst>
                                  <p:childTnLst>
                                    <p:set>
                                      <p:cBhvr>
                                        <p:cTn id="109" dur="1" fill="hold">
                                          <p:stCondLst>
                                            <p:cond delay="0"/>
                                          </p:stCondLst>
                                        </p:cTn>
                                        <p:tgtEl>
                                          <p:spTgt spid="21"/>
                                        </p:tgtEl>
                                        <p:attrNameLst>
                                          <p:attrName>style.visibility</p:attrName>
                                        </p:attrNameLst>
                                      </p:cBhvr>
                                      <p:to>
                                        <p:strVal val="visible"/>
                                      </p:to>
                                    </p:set>
                                    <p:animEffect transition="in" filter="fade">
                                      <p:cBhvr>
                                        <p:cTn id="110" dur="1000"/>
                                        <p:tgtEl>
                                          <p:spTgt spid="21"/>
                                        </p:tgtEl>
                                      </p:cBhvr>
                                    </p:animEffect>
                                    <p:anim calcmode="lin" valueType="num">
                                      <p:cBhvr>
                                        <p:cTn id="111" dur="1000" fill="hold"/>
                                        <p:tgtEl>
                                          <p:spTgt spid="21"/>
                                        </p:tgtEl>
                                        <p:attrNameLst>
                                          <p:attrName>ppt_x</p:attrName>
                                        </p:attrNameLst>
                                      </p:cBhvr>
                                      <p:tavLst>
                                        <p:tav tm="0">
                                          <p:val>
                                            <p:strVal val="#ppt_x"/>
                                          </p:val>
                                        </p:tav>
                                        <p:tav tm="100000">
                                          <p:val>
                                            <p:strVal val="#ppt_x"/>
                                          </p:val>
                                        </p:tav>
                                      </p:tavLst>
                                    </p:anim>
                                    <p:anim calcmode="lin" valueType="num">
                                      <p:cBhvr>
                                        <p:cTn id="11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16" presetClass="entr" presetSubtype="21" fill="hold" nodeType="clickEffect">
                                  <p:stCondLst>
                                    <p:cond delay="0"/>
                                  </p:stCondLst>
                                  <p:childTnLst>
                                    <p:set>
                                      <p:cBhvr>
                                        <p:cTn id="116" dur="1" fill="hold">
                                          <p:stCondLst>
                                            <p:cond delay="0"/>
                                          </p:stCondLst>
                                        </p:cTn>
                                        <p:tgtEl>
                                          <p:spTgt spid="22"/>
                                        </p:tgtEl>
                                        <p:attrNameLst>
                                          <p:attrName>style.visibility</p:attrName>
                                        </p:attrNameLst>
                                      </p:cBhvr>
                                      <p:to>
                                        <p:strVal val="visible"/>
                                      </p:to>
                                    </p:set>
                                    <p:animEffect transition="in" filter="barn(inVertical)">
                                      <p:cBhvr>
                                        <p:cTn id="117" dur="500"/>
                                        <p:tgtEl>
                                          <p:spTgt spid="22"/>
                                        </p:tgtEl>
                                      </p:cBhvr>
                                    </p:animEffect>
                                  </p:childTnLst>
                                </p:cTn>
                              </p:par>
                            </p:childTnLst>
                          </p:cTn>
                        </p:par>
                      </p:childTnLst>
                    </p:cTn>
                  </p:par>
                  <p:par>
                    <p:cTn id="118" fill="hold">
                      <p:stCondLst>
                        <p:cond delay="indefinite"/>
                      </p:stCondLst>
                      <p:childTnLst>
                        <p:par>
                          <p:cTn id="119" fill="hold">
                            <p:stCondLst>
                              <p:cond delay="0"/>
                            </p:stCondLst>
                            <p:childTnLst>
                              <p:par>
                                <p:cTn id="120" presetID="16" presetClass="entr" presetSubtype="21" fill="hold" nodeType="clickEffect">
                                  <p:stCondLst>
                                    <p:cond delay="0"/>
                                  </p:stCondLst>
                                  <p:childTnLst>
                                    <p:set>
                                      <p:cBhvr>
                                        <p:cTn id="121" dur="1" fill="hold">
                                          <p:stCondLst>
                                            <p:cond delay="0"/>
                                          </p:stCondLst>
                                        </p:cTn>
                                        <p:tgtEl>
                                          <p:spTgt spid="23"/>
                                        </p:tgtEl>
                                        <p:attrNameLst>
                                          <p:attrName>style.visibility</p:attrName>
                                        </p:attrNameLst>
                                      </p:cBhvr>
                                      <p:to>
                                        <p:strVal val="visible"/>
                                      </p:to>
                                    </p:set>
                                    <p:animEffect transition="in" filter="barn(inVertical)">
                                      <p:cBhvr>
                                        <p:cTn id="122" dur="500"/>
                                        <p:tgtEl>
                                          <p:spTgt spid="23"/>
                                        </p:tgtEl>
                                      </p:cBhvr>
                                    </p:animEffect>
                                  </p:childTnLst>
                                </p:cTn>
                              </p:par>
                            </p:childTnLst>
                          </p:cTn>
                        </p:par>
                      </p:childTnLst>
                    </p:cTn>
                  </p:par>
                  <p:par>
                    <p:cTn id="123" fill="hold">
                      <p:stCondLst>
                        <p:cond delay="indefinite"/>
                      </p:stCondLst>
                      <p:childTnLst>
                        <p:par>
                          <p:cTn id="124" fill="hold">
                            <p:stCondLst>
                              <p:cond delay="0"/>
                            </p:stCondLst>
                            <p:childTnLst>
                              <p:par>
                                <p:cTn id="125" presetID="42" presetClass="entr" presetSubtype="0" fill="hold" nodeType="clickEffect">
                                  <p:stCondLst>
                                    <p:cond delay="0"/>
                                  </p:stCondLst>
                                  <p:childTnLst>
                                    <p:set>
                                      <p:cBhvr>
                                        <p:cTn id="126" dur="1" fill="hold">
                                          <p:stCondLst>
                                            <p:cond delay="0"/>
                                          </p:stCondLst>
                                        </p:cTn>
                                        <p:tgtEl>
                                          <p:spTgt spid="24"/>
                                        </p:tgtEl>
                                        <p:attrNameLst>
                                          <p:attrName>style.visibility</p:attrName>
                                        </p:attrNameLst>
                                      </p:cBhvr>
                                      <p:to>
                                        <p:strVal val="visible"/>
                                      </p:to>
                                    </p:set>
                                    <p:animEffect transition="in" filter="fade">
                                      <p:cBhvr>
                                        <p:cTn id="127" dur="1000"/>
                                        <p:tgtEl>
                                          <p:spTgt spid="24"/>
                                        </p:tgtEl>
                                      </p:cBhvr>
                                    </p:animEffect>
                                    <p:anim calcmode="lin" valueType="num">
                                      <p:cBhvr>
                                        <p:cTn id="128" dur="1000" fill="hold"/>
                                        <p:tgtEl>
                                          <p:spTgt spid="24"/>
                                        </p:tgtEl>
                                        <p:attrNameLst>
                                          <p:attrName>ppt_x</p:attrName>
                                        </p:attrNameLst>
                                      </p:cBhvr>
                                      <p:tavLst>
                                        <p:tav tm="0">
                                          <p:val>
                                            <p:strVal val="#ppt_x"/>
                                          </p:val>
                                        </p:tav>
                                        <p:tav tm="100000">
                                          <p:val>
                                            <p:strVal val="#ppt_x"/>
                                          </p:val>
                                        </p:tav>
                                      </p:tavLst>
                                    </p:anim>
                                    <p:anim calcmode="lin" valueType="num">
                                      <p:cBhvr>
                                        <p:cTn id="12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30" fill="hold">
                      <p:stCondLst>
                        <p:cond delay="indefinite"/>
                      </p:stCondLst>
                      <p:childTnLst>
                        <p:par>
                          <p:cTn id="131" fill="hold">
                            <p:stCondLst>
                              <p:cond delay="0"/>
                            </p:stCondLst>
                            <p:childTnLst>
                              <p:par>
                                <p:cTn id="132" presetID="16" presetClass="entr" presetSubtype="21" fill="hold" nodeType="clickEffect">
                                  <p:stCondLst>
                                    <p:cond delay="0"/>
                                  </p:stCondLst>
                                  <p:childTnLst>
                                    <p:set>
                                      <p:cBhvr>
                                        <p:cTn id="133" dur="1" fill="hold">
                                          <p:stCondLst>
                                            <p:cond delay="0"/>
                                          </p:stCondLst>
                                        </p:cTn>
                                        <p:tgtEl>
                                          <p:spTgt spid="25"/>
                                        </p:tgtEl>
                                        <p:attrNameLst>
                                          <p:attrName>style.visibility</p:attrName>
                                        </p:attrNameLst>
                                      </p:cBhvr>
                                      <p:to>
                                        <p:strVal val="visible"/>
                                      </p:to>
                                    </p:set>
                                    <p:animEffect transition="in" filter="barn(inVertical)">
                                      <p:cBhvr>
                                        <p:cTn id="134" dur="500"/>
                                        <p:tgtEl>
                                          <p:spTgt spid="25"/>
                                        </p:tgtEl>
                                      </p:cBhvr>
                                    </p:animEffect>
                                  </p:childTnLst>
                                </p:cTn>
                              </p:par>
                            </p:childTnLst>
                          </p:cTn>
                        </p:par>
                      </p:childTnLst>
                    </p:cTn>
                  </p:par>
                  <p:par>
                    <p:cTn id="135" fill="hold">
                      <p:stCondLst>
                        <p:cond delay="indefinite"/>
                      </p:stCondLst>
                      <p:childTnLst>
                        <p:par>
                          <p:cTn id="136" fill="hold">
                            <p:stCondLst>
                              <p:cond delay="0"/>
                            </p:stCondLst>
                            <p:childTnLst>
                              <p:par>
                                <p:cTn id="137" presetID="16" presetClass="entr" presetSubtype="21" fill="hold" nodeType="clickEffect">
                                  <p:stCondLst>
                                    <p:cond delay="0"/>
                                  </p:stCondLst>
                                  <p:childTnLst>
                                    <p:set>
                                      <p:cBhvr>
                                        <p:cTn id="138" dur="1" fill="hold">
                                          <p:stCondLst>
                                            <p:cond delay="0"/>
                                          </p:stCondLst>
                                        </p:cTn>
                                        <p:tgtEl>
                                          <p:spTgt spid="26"/>
                                        </p:tgtEl>
                                        <p:attrNameLst>
                                          <p:attrName>style.visibility</p:attrName>
                                        </p:attrNameLst>
                                      </p:cBhvr>
                                      <p:to>
                                        <p:strVal val="visible"/>
                                      </p:to>
                                    </p:set>
                                    <p:animEffect transition="in" filter="barn(inVertical)">
                                      <p:cBhvr>
                                        <p:cTn id="139" dur="500"/>
                                        <p:tgtEl>
                                          <p:spTgt spid="26"/>
                                        </p:tgtEl>
                                      </p:cBhvr>
                                    </p:animEffect>
                                  </p:childTnLst>
                                </p:cTn>
                              </p:par>
                            </p:childTnLst>
                          </p:cTn>
                        </p:par>
                      </p:childTnLst>
                    </p:cTn>
                  </p:par>
                  <p:par>
                    <p:cTn id="140" fill="hold">
                      <p:stCondLst>
                        <p:cond delay="indefinite"/>
                      </p:stCondLst>
                      <p:childTnLst>
                        <p:par>
                          <p:cTn id="141" fill="hold">
                            <p:stCondLst>
                              <p:cond delay="0"/>
                            </p:stCondLst>
                            <p:childTnLst>
                              <p:par>
                                <p:cTn id="142" presetID="42" presetClass="entr" presetSubtype="0" fill="hold" nodeType="clickEffect">
                                  <p:stCondLst>
                                    <p:cond delay="0"/>
                                  </p:stCondLst>
                                  <p:childTnLst>
                                    <p:set>
                                      <p:cBhvr>
                                        <p:cTn id="143" dur="1" fill="hold">
                                          <p:stCondLst>
                                            <p:cond delay="0"/>
                                          </p:stCondLst>
                                        </p:cTn>
                                        <p:tgtEl>
                                          <p:spTgt spid="27"/>
                                        </p:tgtEl>
                                        <p:attrNameLst>
                                          <p:attrName>style.visibility</p:attrName>
                                        </p:attrNameLst>
                                      </p:cBhvr>
                                      <p:to>
                                        <p:strVal val="visible"/>
                                      </p:to>
                                    </p:set>
                                    <p:animEffect transition="in" filter="fade">
                                      <p:cBhvr>
                                        <p:cTn id="144" dur="1000"/>
                                        <p:tgtEl>
                                          <p:spTgt spid="27"/>
                                        </p:tgtEl>
                                      </p:cBhvr>
                                    </p:animEffect>
                                    <p:anim calcmode="lin" valueType="num">
                                      <p:cBhvr>
                                        <p:cTn id="145" dur="1000" fill="hold"/>
                                        <p:tgtEl>
                                          <p:spTgt spid="27"/>
                                        </p:tgtEl>
                                        <p:attrNameLst>
                                          <p:attrName>ppt_x</p:attrName>
                                        </p:attrNameLst>
                                      </p:cBhvr>
                                      <p:tavLst>
                                        <p:tav tm="0">
                                          <p:val>
                                            <p:strVal val="#ppt_x"/>
                                          </p:val>
                                        </p:tav>
                                        <p:tav tm="100000">
                                          <p:val>
                                            <p:strVal val="#ppt_x"/>
                                          </p:val>
                                        </p:tav>
                                      </p:tavLst>
                                    </p:anim>
                                    <p:anim calcmode="lin" valueType="num">
                                      <p:cBhvr>
                                        <p:cTn id="14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42" presetClass="entr" presetSubtype="0" fill="hold" nodeType="clickEffect">
                                  <p:stCondLst>
                                    <p:cond delay="0"/>
                                  </p:stCondLst>
                                  <p:childTnLst>
                                    <p:set>
                                      <p:cBhvr>
                                        <p:cTn id="150" dur="1" fill="hold">
                                          <p:stCondLst>
                                            <p:cond delay="0"/>
                                          </p:stCondLst>
                                        </p:cTn>
                                        <p:tgtEl>
                                          <p:spTgt spid="33"/>
                                        </p:tgtEl>
                                        <p:attrNameLst>
                                          <p:attrName>style.visibility</p:attrName>
                                        </p:attrNameLst>
                                      </p:cBhvr>
                                      <p:to>
                                        <p:strVal val="visible"/>
                                      </p:to>
                                    </p:set>
                                    <p:animEffect transition="in" filter="fade">
                                      <p:cBhvr>
                                        <p:cTn id="151" dur="1000"/>
                                        <p:tgtEl>
                                          <p:spTgt spid="33"/>
                                        </p:tgtEl>
                                      </p:cBhvr>
                                    </p:animEffect>
                                    <p:anim calcmode="lin" valueType="num">
                                      <p:cBhvr>
                                        <p:cTn id="152" dur="1000" fill="hold"/>
                                        <p:tgtEl>
                                          <p:spTgt spid="33"/>
                                        </p:tgtEl>
                                        <p:attrNameLst>
                                          <p:attrName>ppt_x</p:attrName>
                                        </p:attrNameLst>
                                      </p:cBhvr>
                                      <p:tavLst>
                                        <p:tav tm="0">
                                          <p:val>
                                            <p:strVal val="#ppt_x"/>
                                          </p:val>
                                        </p:tav>
                                        <p:tav tm="100000">
                                          <p:val>
                                            <p:strVal val="#ppt_x"/>
                                          </p:val>
                                        </p:tav>
                                      </p:tavLst>
                                    </p:anim>
                                    <p:anim calcmode="lin" valueType="num">
                                      <p:cBhvr>
                                        <p:cTn id="15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54" fill="hold">
                      <p:stCondLst>
                        <p:cond delay="indefinite"/>
                      </p:stCondLst>
                      <p:childTnLst>
                        <p:par>
                          <p:cTn id="155" fill="hold">
                            <p:stCondLst>
                              <p:cond delay="0"/>
                            </p:stCondLst>
                            <p:childTnLst>
                              <p:par>
                                <p:cTn id="156" presetID="42" presetClass="entr" presetSubtype="0" fill="hold" nodeType="clickEffect">
                                  <p:stCondLst>
                                    <p:cond delay="0"/>
                                  </p:stCondLst>
                                  <p:childTnLst>
                                    <p:set>
                                      <p:cBhvr>
                                        <p:cTn id="157" dur="1" fill="hold">
                                          <p:stCondLst>
                                            <p:cond delay="0"/>
                                          </p:stCondLst>
                                        </p:cTn>
                                        <p:tgtEl>
                                          <p:spTgt spid="34"/>
                                        </p:tgtEl>
                                        <p:attrNameLst>
                                          <p:attrName>style.visibility</p:attrName>
                                        </p:attrNameLst>
                                      </p:cBhvr>
                                      <p:to>
                                        <p:strVal val="visible"/>
                                      </p:to>
                                    </p:set>
                                    <p:animEffect transition="in" filter="fade">
                                      <p:cBhvr>
                                        <p:cTn id="158" dur="1000"/>
                                        <p:tgtEl>
                                          <p:spTgt spid="34"/>
                                        </p:tgtEl>
                                      </p:cBhvr>
                                    </p:animEffect>
                                    <p:anim calcmode="lin" valueType="num">
                                      <p:cBhvr>
                                        <p:cTn id="159" dur="1000" fill="hold"/>
                                        <p:tgtEl>
                                          <p:spTgt spid="34"/>
                                        </p:tgtEl>
                                        <p:attrNameLst>
                                          <p:attrName>ppt_x</p:attrName>
                                        </p:attrNameLst>
                                      </p:cBhvr>
                                      <p:tavLst>
                                        <p:tav tm="0">
                                          <p:val>
                                            <p:strVal val="#ppt_x"/>
                                          </p:val>
                                        </p:tav>
                                        <p:tav tm="100000">
                                          <p:val>
                                            <p:strVal val="#ppt_x"/>
                                          </p:val>
                                        </p:tav>
                                      </p:tavLst>
                                    </p:anim>
                                    <p:anim calcmode="lin" valueType="num">
                                      <p:cBhvr>
                                        <p:cTn id="160"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61" fill="hold">
                      <p:stCondLst>
                        <p:cond delay="indefinite"/>
                      </p:stCondLst>
                      <p:childTnLst>
                        <p:par>
                          <p:cTn id="162" fill="hold">
                            <p:stCondLst>
                              <p:cond delay="0"/>
                            </p:stCondLst>
                            <p:childTnLst>
                              <p:par>
                                <p:cTn id="163" presetID="16" presetClass="entr" presetSubtype="21" fill="hold" nodeType="clickEffect">
                                  <p:stCondLst>
                                    <p:cond delay="0"/>
                                  </p:stCondLst>
                                  <p:childTnLst>
                                    <p:set>
                                      <p:cBhvr>
                                        <p:cTn id="164" dur="1" fill="hold">
                                          <p:stCondLst>
                                            <p:cond delay="0"/>
                                          </p:stCondLst>
                                        </p:cTn>
                                        <p:tgtEl>
                                          <p:spTgt spid="35"/>
                                        </p:tgtEl>
                                        <p:attrNameLst>
                                          <p:attrName>style.visibility</p:attrName>
                                        </p:attrNameLst>
                                      </p:cBhvr>
                                      <p:to>
                                        <p:strVal val="visible"/>
                                      </p:to>
                                    </p:set>
                                    <p:animEffect transition="in" filter="barn(inVertical)">
                                      <p:cBhvr>
                                        <p:cTn id="165" dur="500"/>
                                        <p:tgtEl>
                                          <p:spTgt spid="35"/>
                                        </p:tgtEl>
                                      </p:cBhvr>
                                    </p:animEffect>
                                  </p:childTnLst>
                                </p:cTn>
                              </p:par>
                            </p:childTnLst>
                          </p:cTn>
                        </p:par>
                      </p:childTnLst>
                    </p:cTn>
                  </p:par>
                  <p:par>
                    <p:cTn id="166" fill="hold">
                      <p:stCondLst>
                        <p:cond delay="indefinite"/>
                      </p:stCondLst>
                      <p:childTnLst>
                        <p:par>
                          <p:cTn id="167" fill="hold">
                            <p:stCondLst>
                              <p:cond delay="0"/>
                            </p:stCondLst>
                            <p:childTnLst>
                              <p:par>
                                <p:cTn id="168" presetID="42" presetClass="entr" presetSubtype="0" fill="hold" nodeType="clickEffect">
                                  <p:stCondLst>
                                    <p:cond delay="0"/>
                                  </p:stCondLst>
                                  <p:childTnLst>
                                    <p:set>
                                      <p:cBhvr>
                                        <p:cTn id="169" dur="1" fill="hold">
                                          <p:stCondLst>
                                            <p:cond delay="0"/>
                                          </p:stCondLst>
                                        </p:cTn>
                                        <p:tgtEl>
                                          <p:spTgt spid="36"/>
                                        </p:tgtEl>
                                        <p:attrNameLst>
                                          <p:attrName>style.visibility</p:attrName>
                                        </p:attrNameLst>
                                      </p:cBhvr>
                                      <p:to>
                                        <p:strVal val="visible"/>
                                      </p:to>
                                    </p:set>
                                    <p:animEffect transition="in" filter="fade">
                                      <p:cBhvr>
                                        <p:cTn id="170" dur="1000"/>
                                        <p:tgtEl>
                                          <p:spTgt spid="36"/>
                                        </p:tgtEl>
                                      </p:cBhvr>
                                    </p:animEffect>
                                    <p:anim calcmode="lin" valueType="num">
                                      <p:cBhvr>
                                        <p:cTn id="171" dur="1000" fill="hold"/>
                                        <p:tgtEl>
                                          <p:spTgt spid="36"/>
                                        </p:tgtEl>
                                        <p:attrNameLst>
                                          <p:attrName>ppt_x</p:attrName>
                                        </p:attrNameLst>
                                      </p:cBhvr>
                                      <p:tavLst>
                                        <p:tav tm="0">
                                          <p:val>
                                            <p:strVal val="#ppt_x"/>
                                          </p:val>
                                        </p:tav>
                                        <p:tav tm="100000">
                                          <p:val>
                                            <p:strVal val="#ppt_x"/>
                                          </p:val>
                                        </p:tav>
                                      </p:tavLst>
                                    </p:anim>
                                    <p:anim calcmode="lin" valueType="num">
                                      <p:cBhvr>
                                        <p:cTn id="172"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73" fill="hold">
                      <p:stCondLst>
                        <p:cond delay="indefinite"/>
                      </p:stCondLst>
                      <p:childTnLst>
                        <p:par>
                          <p:cTn id="174" fill="hold">
                            <p:stCondLst>
                              <p:cond delay="0"/>
                            </p:stCondLst>
                            <p:childTnLst>
                              <p:par>
                                <p:cTn id="175" presetID="42" presetClass="entr" presetSubtype="0" fill="hold" nodeType="clickEffect">
                                  <p:stCondLst>
                                    <p:cond delay="0"/>
                                  </p:stCondLst>
                                  <p:childTnLst>
                                    <p:set>
                                      <p:cBhvr>
                                        <p:cTn id="176" dur="1" fill="hold">
                                          <p:stCondLst>
                                            <p:cond delay="0"/>
                                          </p:stCondLst>
                                        </p:cTn>
                                        <p:tgtEl>
                                          <p:spTgt spid="37"/>
                                        </p:tgtEl>
                                        <p:attrNameLst>
                                          <p:attrName>style.visibility</p:attrName>
                                        </p:attrNameLst>
                                      </p:cBhvr>
                                      <p:to>
                                        <p:strVal val="visible"/>
                                      </p:to>
                                    </p:set>
                                    <p:animEffect transition="in" filter="fade">
                                      <p:cBhvr>
                                        <p:cTn id="177" dur="1000"/>
                                        <p:tgtEl>
                                          <p:spTgt spid="37"/>
                                        </p:tgtEl>
                                      </p:cBhvr>
                                    </p:animEffect>
                                    <p:anim calcmode="lin" valueType="num">
                                      <p:cBhvr>
                                        <p:cTn id="178" dur="1000" fill="hold"/>
                                        <p:tgtEl>
                                          <p:spTgt spid="37"/>
                                        </p:tgtEl>
                                        <p:attrNameLst>
                                          <p:attrName>ppt_x</p:attrName>
                                        </p:attrNameLst>
                                      </p:cBhvr>
                                      <p:tavLst>
                                        <p:tav tm="0">
                                          <p:val>
                                            <p:strVal val="#ppt_x"/>
                                          </p:val>
                                        </p:tav>
                                        <p:tav tm="100000">
                                          <p:val>
                                            <p:strVal val="#ppt_x"/>
                                          </p:val>
                                        </p:tav>
                                      </p:tavLst>
                                    </p:anim>
                                    <p:anim calcmode="lin" valueType="num">
                                      <p:cBhvr>
                                        <p:cTn id="17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80" fill="hold">
                      <p:stCondLst>
                        <p:cond delay="indefinite"/>
                      </p:stCondLst>
                      <p:childTnLst>
                        <p:par>
                          <p:cTn id="181" fill="hold">
                            <p:stCondLst>
                              <p:cond delay="0"/>
                            </p:stCondLst>
                            <p:childTnLst>
                              <p:par>
                                <p:cTn id="182" presetID="42" presetClass="entr" presetSubtype="0" fill="hold" nodeType="clickEffect">
                                  <p:stCondLst>
                                    <p:cond delay="0"/>
                                  </p:stCondLst>
                                  <p:childTnLst>
                                    <p:set>
                                      <p:cBhvr>
                                        <p:cTn id="183" dur="1" fill="hold">
                                          <p:stCondLst>
                                            <p:cond delay="0"/>
                                          </p:stCondLst>
                                        </p:cTn>
                                        <p:tgtEl>
                                          <p:spTgt spid="38"/>
                                        </p:tgtEl>
                                        <p:attrNameLst>
                                          <p:attrName>style.visibility</p:attrName>
                                        </p:attrNameLst>
                                      </p:cBhvr>
                                      <p:to>
                                        <p:strVal val="visible"/>
                                      </p:to>
                                    </p:set>
                                    <p:animEffect transition="in" filter="fade">
                                      <p:cBhvr>
                                        <p:cTn id="184" dur="1000"/>
                                        <p:tgtEl>
                                          <p:spTgt spid="38"/>
                                        </p:tgtEl>
                                      </p:cBhvr>
                                    </p:animEffect>
                                    <p:anim calcmode="lin" valueType="num">
                                      <p:cBhvr>
                                        <p:cTn id="185" dur="1000" fill="hold"/>
                                        <p:tgtEl>
                                          <p:spTgt spid="38"/>
                                        </p:tgtEl>
                                        <p:attrNameLst>
                                          <p:attrName>ppt_x</p:attrName>
                                        </p:attrNameLst>
                                      </p:cBhvr>
                                      <p:tavLst>
                                        <p:tav tm="0">
                                          <p:val>
                                            <p:strVal val="#ppt_x"/>
                                          </p:val>
                                        </p:tav>
                                        <p:tav tm="100000">
                                          <p:val>
                                            <p:strVal val="#ppt_x"/>
                                          </p:val>
                                        </p:tav>
                                      </p:tavLst>
                                    </p:anim>
                                    <p:anim calcmode="lin" valueType="num">
                                      <p:cBhvr>
                                        <p:cTn id="186"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87" fill="hold">
                      <p:stCondLst>
                        <p:cond delay="indefinite"/>
                      </p:stCondLst>
                      <p:childTnLst>
                        <p:par>
                          <p:cTn id="188" fill="hold">
                            <p:stCondLst>
                              <p:cond delay="0"/>
                            </p:stCondLst>
                            <p:childTnLst>
                              <p:par>
                                <p:cTn id="189" presetID="16" presetClass="entr" presetSubtype="21" fill="hold" nodeType="clickEffect">
                                  <p:stCondLst>
                                    <p:cond delay="0"/>
                                  </p:stCondLst>
                                  <p:childTnLst>
                                    <p:set>
                                      <p:cBhvr>
                                        <p:cTn id="190" dur="1" fill="hold">
                                          <p:stCondLst>
                                            <p:cond delay="0"/>
                                          </p:stCondLst>
                                        </p:cTn>
                                        <p:tgtEl>
                                          <p:spTgt spid="39"/>
                                        </p:tgtEl>
                                        <p:attrNameLst>
                                          <p:attrName>style.visibility</p:attrName>
                                        </p:attrNameLst>
                                      </p:cBhvr>
                                      <p:to>
                                        <p:strVal val="visible"/>
                                      </p:to>
                                    </p:set>
                                    <p:animEffect transition="in" filter="barn(inVertical)">
                                      <p:cBhvr>
                                        <p:cTn id="191" dur="500"/>
                                        <p:tgtEl>
                                          <p:spTgt spid="39"/>
                                        </p:tgtEl>
                                      </p:cBhvr>
                                    </p:animEffect>
                                  </p:childTnLst>
                                </p:cTn>
                              </p:par>
                            </p:childTnLst>
                          </p:cTn>
                        </p:par>
                      </p:childTnLst>
                    </p:cTn>
                  </p:par>
                  <p:par>
                    <p:cTn id="192" fill="hold">
                      <p:stCondLst>
                        <p:cond delay="indefinite"/>
                      </p:stCondLst>
                      <p:childTnLst>
                        <p:par>
                          <p:cTn id="193" fill="hold">
                            <p:stCondLst>
                              <p:cond delay="0"/>
                            </p:stCondLst>
                            <p:childTnLst>
                              <p:par>
                                <p:cTn id="194" presetID="42" presetClass="entr" presetSubtype="0" fill="hold" nodeType="clickEffect">
                                  <p:stCondLst>
                                    <p:cond delay="0"/>
                                  </p:stCondLst>
                                  <p:childTnLst>
                                    <p:set>
                                      <p:cBhvr>
                                        <p:cTn id="195" dur="1" fill="hold">
                                          <p:stCondLst>
                                            <p:cond delay="0"/>
                                          </p:stCondLst>
                                        </p:cTn>
                                        <p:tgtEl>
                                          <p:spTgt spid="40"/>
                                        </p:tgtEl>
                                        <p:attrNameLst>
                                          <p:attrName>style.visibility</p:attrName>
                                        </p:attrNameLst>
                                      </p:cBhvr>
                                      <p:to>
                                        <p:strVal val="visible"/>
                                      </p:to>
                                    </p:set>
                                    <p:animEffect transition="in" filter="fade">
                                      <p:cBhvr>
                                        <p:cTn id="196" dur="1000"/>
                                        <p:tgtEl>
                                          <p:spTgt spid="40"/>
                                        </p:tgtEl>
                                      </p:cBhvr>
                                    </p:animEffect>
                                    <p:anim calcmode="lin" valueType="num">
                                      <p:cBhvr>
                                        <p:cTn id="197" dur="1000" fill="hold"/>
                                        <p:tgtEl>
                                          <p:spTgt spid="40"/>
                                        </p:tgtEl>
                                        <p:attrNameLst>
                                          <p:attrName>ppt_x</p:attrName>
                                        </p:attrNameLst>
                                      </p:cBhvr>
                                      <p:tavLst>
                                        <p:tav tm="0">
                                          <p:val>
                                            <p:strVal val="#ppt_x"/>
                                          </p:val>
                                        </p:tav>
                                        <p:tav tm="100000">
                                          <p:val>
                                            <p:strVal val="#ppt_x"/>
                                          </p:val>
                                        </p:tav>
                                      </p:tavLst>
                                    </p:anim>
                                    <p:anim calcmode="lin" valueType="num">
                                      <p:cBhvr>
                                        <p:cTn id="198"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99" fill="hold">
                      <p:stCondLst>
                        <p:cond delay="indefinite"/>
                      </p:stCondLst>
                      <p:childTnLst>
                        <p:par>
                          <p:cTn id="200" fill="hold">
                            <p:stCondLst>
                              <p:cond delay="0"/>
                            </p:stCondLst>
                            <p:childTnLst>
                              <p:par>
                                <p:cTn id="201" presetID="42" presetClass="entr" presetSubtype="0" fill="hold" nodeType="clickEffect">
                                  <p:stCondLst>
                                    <p:cond delay="0"/>
                                  </p:stCondLst>
                                  <p:childTnLst>
                                    <p:set>
                                      <p:cBhvr>
                                        <p:cTn id="202" dur="1" fill="hold">
                                          <p:stCondLst>
                                            <p:cond delay="0"/>
                                          </p:stCondLst>
                                        </p:cTn>
                                        <p:tgtEl>
                                          <p:spTgt spid="41"/>
                                        </p:tgtEl>
                                        <p:attrNameLst>
                                          <p:attrName>style.visibility</p:attrName>
                                        </p:attrNameLst>
                                      </p:cBhvr>
                                      <p:to>
                                        <p:strVal val="visible"/>
                                      </p:to>
                                    </p:set>
                                    <p:animEffect transition="in" filter="fade">
                                      <p:cBhvr>
                                        <p:cTn id="203" dur="1000"/>
                                        <p:tgtEl>
                                          <p:spTgt spid="41"/>
                                        </p:tgtEl>
                                      </p:cBhvr>
                                    </p:animEffect>
                                    <p:anim calcmode="lin" valueType="num">
                                      <p:cBhvr>
                                        <p:cTn id="204" dur="1000" fill="hold"/>
                                        <p:tgtEl>
                                          <p:spTgt spid="41"/>
                                        </p:tgtEl>
                                        <p:attrNameLst>
                                          <p:attrName>ppt_x</p:attrName>
                                        </p:attrNameLst>
                                      </p:cBhvr>
                                      <p:tavLst>
                                        <p:tav tm="0">
                                          <p:val>
                                            <p:strVal val="#ppt_x"/>
                                          </p:val>
                                        </p:tav>
                                        <p:tav tm="100000">
                                          <p:val>
                                            <p:strVal val="#ppt_x"/>
                                          </p:val>
                                        </p:tav>
                                      </p:tavLst>
                                    </p:anim>
                                    <p:anim calcmode="lin" valueType="num">
                                      <p:cBhvr>
                                        <p:cTn id="205"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206" fill="hold">
                      <p:stCondLst>
                        <p:cond delay="indefinite"/>
                      </p:stCondLst>
                      <p:childTnLst>
                        <p:par>
                          <p:cTn id="207" fill="hold">
                            <p:stCondLst>
                              <p:cond delay="0"/>
                            </p:stCondLst>
                            <p:childTnLst>
                              <p:par>
                                <p:cTn id="208" presetID="16" presetClass="entr" presetSubtype="21" fill="hold" nodeType="clickEffect">
                                  <p:stCondLst>
                                    <p:cond delay="0"/>
                                  </p:stCondLst>
                                  <p:childTnLst>
                                    <p:set>
                                      <p:cBhvr>
                                        <p:cTn id="209" dur="1" fill="hold">
                                          <p:stCondLst>
                                            <p:cond delay="0"/>
                                          </p:stCondLst>
                                        </p:cTn>
                                        <p:tgtEl>
                                          <p:spTgt spid="42"/>
                                        </p:tgtEl>
                                        <p:attrNameLst>
                                          <p:attrName>style.visibility</p:attrName>
                                        </p:attrNameLst>
                                      </p:cBhvr>
                                      <p:to>
                                        <p:strVal val="visible"/>
                                      </p:to>
                                    </p:set>
                                    <p:animEffect transition="in" filter="barn(inVertical)">
                                      <p:cBhvr>
                                        <p:cTn id="210" dur="500"/>
                                        <p:tgtEl>
                                          <p:spTgt spid="42"/>
                                        </p:tgtEl>
                                      </p:cBhvr>
                                    </p:animEffect>
                                  </p:childTnLst>
                                </p:cTn>
                              </p:par>
                            </p:childTnLst>
                          </p:cTn>
                        </p:par>
                      </p:childTnLst>
                    </p:cTn>
                  </p:par>
                  <p:par>
                    <p:cTn id="211" fill="hold">
                      <p:stCondLst>
                        <p:cond delay="indefinite"/>
                      </p:stCondLst>
                      <p:childTnLst>
                        <p:par>
                          <p:cTn id="212" fill="hold">
                            <p:stCondLst>
                              <p:cond delay="0"/>
                            </p:stCondLst>
                            <p:childTnLst>
                              <p:par>
                                <p:cTn id="213" presetID="42" presetClass="entr" presetSubtype="0" fill="hold" nodeType="clickEffect">
                                  <p:stCondLst>
                                    <p:cond delay="0"/>
                                  </p:stCondLst>
                                  <p:childTnLst>
                                    <p:set>
                                      <p:cBhvr>
                                        <p:cTn id="214" dur="1" fill="hold">
                                          <p:stCondLst>
                                            <p:cond delay="0"/>
                                          </p:stCondLst>
                                        </p:cTn>
                                        <p:tgtEl>
                                          <p:spTgt spid="43"/>
                                        </p:tgtEl>
                                        <p:attrNameLst>
                                          <p:attrName>style.visibility</p:attrName>
                                        </p:attrNameLst>
                                      </p:cBhvr>
                                      <p:to>
                                        <p:strVal val="visible"/>
                                      </p:to>
                                    </p:set>
                                    <p:animEffect transition="in" filter="fade">
                                      <p:cBhvr>
                                        <p:cTn id="215" dur="1000"/>
                                        <p:tgtEl>
                                          <p:spTgt spid="43"/>
                                        </p:tgtEl>
                                      </p:cBhvr>
                                    </p:animEffect>
                                    <p:anim calcmode="lin" valueType="num">
                                      <p:cBhvr>
                                        <p:cTn id="216" dur="1000" fill="hold"/>
                                        <p:tgtEl>
                                          <p:spTgt spid="43"/>
                                        </p:tgtEl>
                                        <p:attrNameLst>
                                          <p:attrName>ppt_x</p:attrName>
                                        </p:attrNameLst>
                                      </p:cBhvr>
                                      <p:tavLst>
                                        <p:tav tm="0">
                                          <p:val>
                                            <p:strVal val="#ppt_x"/>
                                          </p:val>
                                        </p:tav>
                                        <p:tav tm="100000">
                                          <p:val>
                                            <p:strVal val="#ppt_x"/>
                                          </p:val>
                                        </p:tav>
                                      </p:tavLst>
                                    </p:anim>
                                    <p:anim calcmode="lin" valueType="num">
                                      <p:cBhvr>
                                        <p:cTn id="217"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218" fill="hold">
                      <p:stCondLst>
                        <p:cond delay="indefinite"/>
                      </p:stCondLst>
                      <p:childTnLst>
                        <p:par>
                          <p:cTn id="219" fill="hold">
                            <p:stCondLst>
                              <p:cond delay="0"/>
                            </p:stCondLst>
                            <p:childTnLst>
                              <p:par>
                                <p:cTn id="220" presetID="42" presetClass="entr" presetSubtype="0" fill="hold" nodeType="clickEffect">
                                  <p:stCondLst>
                                    <p:cond delay="0"/>
                                  </p:stCondLst>
                                  <p:childTnLst>
                                    <p:set>
                                      <p:cBhvr>
                                        <p:cTn id="221" dur="1" fill="hold">
                                          <p:stCondLst>
                                            <p:cond delay="0"/>
                                          </p:stCondLst>
                                        </p:cTn>
                                        <p:tgtEl>
                                          <p:spTgt spid="44"/>
                                        </p:tgtEl>
                                        <p:attrNameLst>
                                          <p:attrName>style.visibility</p:attrName>
                                        </p:attrNameLst>
                                      </p:cBhvr>
                                      <p:to>
                                        <p:strVal val="visible"/>
                                      </p:to>
                                    </p:set>
                                    <p:animEffect transition="in" filter="fade">
                                      <p:cBhvr>
                                        <p:cTn id="222" dur="1000"/>
                                        <p:tgtEl>
                                          <p:spTgt spid="44"/>
                                        </p:tgtEl>
                                      </p:cBhvr>
                                    </p:animEffect>
                                    <p:anim calcmode="lin" valueType="num">
                                      <p:cBhvr>
                                        <p:cTn id="223" dur="1000" fill="hold"/>
                                        <p:tgtEl>
                                          <p:spTgt spid="44"/>
                                        </p:tgtEl>
                                        <p:attrNameLst>
                                          <p:attrName>ppt_x</p:attrName>
                                        </p:attrNameLst>
                                      </p:cBhvr>
                                      <p:tavLst>
                                        <p:tav tm="0">
                                          <p:val>
                                            <p:strVal val="#ppt_x"/>
                                          </p:val>
                                        </p:tav>
                                        <p:tav tm="100000">
                                          <p:val>
                                            <p:strVal val="#ppt_x"/>
                                          </p:val>
                                        </p:tav>
                                      </p:tavLst>
                                    </p:anim>
                                    <p:anim calcmode="lin" valueType="num">
                                      <p:cBhvr>
                                        <p:cTn id="224"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225" fill="hold">
                      <p:stCondLst>
                        <p:cond delay="indefinite"/>
                      </p:stCondLst>
                      <p:childTnLst>
                        <p:par>
                          <p:cTn id="226" fill="hold">
                            <p:stCondLst>
                              <p:cond delay="0"/>
                            </p:stCondLst>
                            <p:childTnLst>
                              <p:par>
                                <p:cTn id="227" presetID="42" presetClass="entr" presetSubtype="0" fill="hold" nodeType="clickEffect">
                                  <p:stCondLst>
                                    <p:cond delay="0"/>
                                  </p:stCondLst>
                                  <p:childTnLst>
                                    <p:set>
                                      <p:cBhvr>
                                        <p:cTn id="228" dur="1" fill="hold">
                                          <p:stCondLst>
                                            <p:cond delay="0"/>
                                          </p:stCondLst>
                                        </p:cTn>
                                        <p:tgtEl>
                                          <p:spTgt spid="45"/>
                                        </p:tgtEl>
                                        <p:attrNameLst>
                                          <p:attrName>style.visibility</p:attrName>
                                        </p:attrNameLst>
                                      </p:cBhvr>
                                      <p:to>
                                        <p:strVal val="visible"/>
                                      </p:to>
                                    </p:set>
                                    <p:animEffect transition="in" filter="fade">
                                      <p:cBhvr>
                                        <p:cTn id="229" dur="1000"/>
                                        <p:tgtEl>
                                          <p:spTgt spid="45"/>
                                        </p:tgtEl>
                                      </p:cBhvr>
                                    </p:animEffect>
                                    <p:anim calcmode="lin" valueType="num">
                                      <p:cBhvr>
                                        <p:cTn id="230" dur="1000" fill="hold"/>
                                        <p:tgtEl>
                                          <p:spTgt spid="45"/>
                                        </p:tgtEl>
                                        <p:attrNameLst>
                                          <p:attrName>ppt_x</p:attrName>
                                        </p:attrNameLst>
                                      </p:cBhvr>
                                      <p:tavLst>
                                        <p:tav tm="0">
                                          <p:val>
                                            <p:strVal val="#ppt_x"/>
                                          </p:val>
                                        </p:tav>
                                        <p:tav tm="100000">
                                          <p:val>
                                            <p:strVal val="#ppt_x"/>
                                          </p:val>
                                        </p:tav>
                                      </p:tavLst>
                                    </p:anim>
                                    <p:anim calcmode="lin" valueType="num">
                                      <p:cBhvr>
                                        <p:cTn id="231"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232" fill="hold">
                      <p:stCondLst>
                        <p:cond delay="indefinite"/>
                      </p:stCondLst>
                      <p:childTnLst>
                        <p:par>
                          <p:cTn id="233" fill="hold">
                            <p:stCondLst>
                              <p:cond delay="0"/>
                            </p:stCondLst>
                            <p:childTnLst>
                              <p:par>
                                <p:cTn id="234" presetID="42" presetClass="entr" presetSubtype="0" fill="hold" nodeType="clickEffect">
                                  <p:stCondLst>
                                    <p:cond delay="0"/>
                                  </p:stCondLst>
                                  <p:childTnLst>
                                    <p:set>
                                      <p:cBhvr>
                                        <p:cTn id="235" dur="1" fill="hold">
                                          <p:stCondLst>
                                            <p:cond delay="0"/>
                                          </p:stCondLst>
                                        </p:cTn>
                                        <p:tgtEl>
                                          <p:spTgt spid="46"/>
                                        </p:tgtEl>
                                        <p:attrNameLst>
                                          <p:attrName>style.visibility</p:attrName>
                                        </p:attrNameLst>
                                      </p:cBhvr>
                                      <p:to>
                                        <p:strVal val="visible"/>
                                      </p:to>
                                    </p:set>
                                    <p:animEffect transition="in" filter="fade">
                                      <p:cBhvr>
                                        <p:cTn id="236" dur="1000"/>
                                        <p:tgtEl>
                                          <p:spTgt spid="46"/>
                                        </p:tgtEl>
                                      </p:cBhvr>
                                    </p:animEffect>
                                    <p:anim calcmode="lin" valueType="num">
                                      <p:cBhvr>
                                        <p:cTn id="237" dur="1000" fill="hold"/>
                                        <p:tgtEl>
                                          <p:spTgt spid="46"/>
                                        </p:tgtEl>
                                        <p:attrNameLst>
                                          <p:attrName>ppt_x</p:attrName>
                                        </p:attrNameLst>
                                      </p:cBhvr>
                                      <p:tavLst>
                                        <p:tav tm="0">
                                          <p:val>
                                            <p:strVal val="#ppt_x"/>
                                          </p:val>
                                        </p:tav>
                                        <p:tav tm="100000">
                                          <p:val>
                                            <p:strVal val="#ppt_x"/>
                                          </p:val>
                                        </p:tav>
                                      </p:tavLst>
                                    </p:anim>
                                    <p:anim calcmode="lin" valueType="num">
                                      <p:cBhvr>
                                        <p:cTn id="238"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239" fill="hold">
                      <p:stCondLst>
                        <p:cond delay="indefinite"/>
                      </p:stCondLst>
                      <p:childTnLst>
                        <p:par>
                          <p:cTn id="240" fill="hold">
                            <p:stCondLst>
                              <p:cond delay="0"/>
                            </p:stCondLst>
                            <p:childTnLst>
                              <p:par>
                                <p:cTn id="241" presetID="42" presetClass="entr" presetSubtype="0" fill="hold" nodeType="clickEffect">
                                  <p:stCondLst>
                                    <p:cond delay="0"/>
                                  </p:stCondLst>
                                  <p:childTnLst>
                                    <p:set>
                                      <p:cBhvr>
                                        <p:cTn id="242" dur="1" fill="hold">
                                          <p:stCondLst>
                                            <p:cond delay="0"/>
                                          </p:stCondLst>
                                        </p:cTn>
                                        <p:tgtEl>
                                          <p:spTgt spid="47"/>
                                        </p:tgtEl>
                                        <p:attrNameLst>
                                          <p:attrName>style.visibility</p:attrName>
                                        </p:attrNameLst>
                                      </p:cBhvr>
                                      <p:to>
                                        <p:strVal val="visible"/>
                                      </p:to>
                                    </p:set>
                                    <p:animEffect transition="in" filter="fade">
                                      <p:cBhvr>
                                        <p:cTn id="243" dur="1000"/>
                                        <p:tgtEl>
                                          <p:spTgt spid="47"/>
                                        </p:tgtEl>
                                      </p:cBhvr>
                                    </p:animEffect>
                                    <p:anim calcmode="lin" valueType="num">
                                      <p:cBhvr>
                                        <p:cTn id="244" dur="1000" fill="hold"/>
                                        <p:tgtEl>
                                          <p:spTgt spid="47"/>
                                        </p:tgtEl>
                                        <p:attrNameLst>
                                          <p:attrName>ppt_x</p:attrName>
                                        </p:attrNameLst>
                                      </p:cBhvr>
                                      <p:tavLst>
                                        <p:tav tm="0">
                                          <p:val>
                                            <p:strVal val="#ppt_x"/>
                                          </p:val>
                                        </p:tav>
                                        <p:tav tm="100000">
                                          <p:val>
                                            <p:strVal val="#ppt_x"/>
                                          </p:val>
                                        </p:tav>
                                      </p:tavLst>
                                    </p:anim>
                                    <p:anim calcmode="lin" valueType="num">
                                      <p:cBhvr>
                                        <p:cTn id="245"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246" fill="hold">
                      <p:stCondLst>
                        <p:cond delay="indefinite"/>
                      </p:stCondLst>
                      <p:childTnLst>
                        <p:par>
                          <p:cTn id="247" fill="hold">
                            <p:stCondLst>
                              <p:cond delay="0"/>
                            </p:stCondLst>
                            <p:childTnLst>
                              <p:par>
                                <p:cTn id="248" presetID="2" presetClass="entr" presetSubtype="4" fill="hold" nodeType="clickEffect">
                                  <p:stCondLst>
                                    <p:cond delay="0"/>
                                  </p:stCondLst>
                                  <p:childTnLst>
                                    <p:set>
                                      <p:cBhvr>
                                        <p:cTn id="249" dur="1" fill="hold">
                                          <p:stCondLst>
                                            <p:cond delay="0"/>
                                          </p:stCondLst>
                                        </p:cTn>
                                        <p:tgtEl>
                                          <p:spTgt spid="48"/>
                                        </p:tgtEl>
                                        <p:attrNameLst>
                                          <p:attrName>style.visibility</p:attrName>
                                        </p:attrNameLst>
                                      </p:cBhvr>
                                      <p:to>
                                        <p:strVal val="visible"/>
                                      </p:to>
                                    </p:set>
                                    <p:anim calcmode="lin" valueType="num">
                                      <p:cBhvr additive="base">
                                        <p:cTn id="250" dur="500" fill="hold"/>
                                        <p:tgtEl>
                                          <p:spTgt spid="48"/>
                                        </p:tgtEl>
                                        <p:attrNameLst>
                                          <p:attrName>ppt_x</p:attrName>
                                        </p:attrNameLst>
                                      </p:cBhvr>
                                      <p:tavLst>
                                        <p:tav tm="0">
                                          <p:val>
                                            <p:strVal val="#ppt_x"/>
                                          </p:val>
                                        </p:tav>
                                        <p:tav tm="100000">
                                          <p:val>
                                            <p:strVal val="#ppt_x"/>
                                          </p:val>
                                        </p:tav>
                                      </p:tavLst>
                                    </p:anim>
                                    <p:anim calcmode="lin" valueType="num">
                                      <p:cBhvr additive="base">
                                        <p:cTn id="251"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252" fill="hold">
                      <p:stCondLst>
                        <p:cond delay="indefinite"/>
                      </p:stCondLst>
                      <p:childTnLst>
                        <p:par>
                          <p:cTn id="253" fill="hold">
                            <p:stCondLst>
                              <p:cond delay="0"/>
                            </p:stCondLst>
                            <p:childTnLst>
                              <p:par>
                                <p:cTn id="254" presetID="42" presetClass="entr" presetSubtype="0" fill="hold" nodeType="clickEffect">
                                  <p:stCondLst>
                                    <p:cond delay="0"/>
                                  </p:stCondLst>
                                  <p:childTnLst>
                                    <p:set>
                                      <p:cBhvr>
                                        <p:cTn id="255" dur="1" fill="hold">
                                          <p:stCondLst>
                                            <p:cond delay="0"/>
                                          </p:stCondLst>
                                        </p:cTn>
                                        <p:tgtEl>
                                          <p:spTgt spid="49"/>
                                        </p:tgtEl>
                                        <p:attrNameLst>
                                          <p:attrName>style.visibility</p:attrName>
                                        </p:attrNameLst>
                                      </p:cBhvr>
                                      <p:to>
                                        <p:strVal val="visible"/>
                                      </p:to>
                                    </p:set>
                                    <p:animEffect transition="in" filter="fade">
                                      <p:cBhvr>
                                        <p:cTn id="256" dur="1000"/>
                                        <p:tgtEl>
                                          <p:spTgt spid="49"/>
                                        </p:tgtEl>
                                      </p:cBhvr>
                                    </p:animEffect>
                                    <p:anim calcmode="lin" valueType="num">
                                      <p:cBhvr>
                                        <p:cTn id="257" dur="1000" fill="hold"/>
                                        <p:tgtEl>
                                          <p:spTgt spid="49"/>
                                        </p:tgtEl>
                                        <p:attrNameLst>
                                          <p:attrName>ppt_x</p:attrName>
                                        </p:attrNameLst>
                                      </p:cBhvr>
                                      <p:tavLst>
                                        <p:tav tm="0">
                                          <p:val>
                                            <p:strVal val="#ppt_x"/>
                                          </p:val>
                                        </p:tav>
                                        <p:tav tm="100000">
                                          <p:val>
                                            <p:strVal val="#ppt_x"/>
                                          </p:val>
                                        </p:tav>
                                      </p:tavLst>
                                    </p:anim>
                                    <p:anim calcmode="lin" valueType="num">
                                      <p:cBhvr>
                                        <p:cTn id="258"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259" fill="hold">
                      <p:stCondLst>
                        <p:cond delay="indefinite"/>
                      </p:stCondLst>
                      <p:childTnLst>
                        <p:par>
                          <p:cTn id="260" fill="hold">
                            <p:stCondLst>
                              <p:cond delay="0"/>
                            </p:stCondLst>
                            <p:childTnLst>
                              <p:par>
                                <p:cTn id="261" presetID="42" presetClass="entr" presetSubtype="0" fill="hold" nodeType="clickEffect">
                                  <p:stCondLst>
                                    <p:cond delay="0"/>
                                  </p:stCondLst>
                                  <p:childTnLst>
                                    <p:set>
                                      <p:cBhvr>
                                        <p:cTn id="262" dur="1" fill="hold">
                                          <p:stCondLst>
                                            <p:cond delay="0"/>
                                          </p:stCondLst>
                                        </p:cTn>
                                        <p:tgtEl>
                                          <p:spTgt spid="50"/>
                                        </p:tgtEl>
                                        <p:attrNameLst>
                                          <p:attrName>style.visibility</p:attrName>
                                        </p:attrNameLst>
                                      </p:cBhvr>
                                      <p:to>
                                        <p:strVal val="visible"/>
                                      </p:to>
                                    </p:set>
                                    <p:animEffect transition="in" filter="fade">
                                      <p:cBhvr>
                                        <p:cTn id="263" dur="1000"/>
                                        <p:tgtEl>
                                          <p:spTgt spid="50"/>
                                        </p:tgtEl>
                                      </p:cBhvr>
                                    </p:animEffect>
                                    <p:anim calcmode="lin" valueType="num">
                                      <p:cBhvr>
                                        <p:cTn id="264" dur="1000" fill="hold"/>
                                        <p:tgtEl>
                                          <p:spTgt spid="50"/>
                                        </p:tgtEl>
                                        <p:attrNameLst>
                                          <p:attrName>ppt_x</p:attrName>
                                        </p:attrNameLst>
                                      </p:cBhvr>
                                      <p:tavLst>
                                        <p:tav tm="0">
                                          <p:val>
                                            <p:strVal val="#ppt_x"/>
                                          </p:val>
                                        </p:tav>
                                        <p:tav tm="100000">
                                          <p:val>
                                            <p:strVal val="#ppt_x"/>
                                          </p:val>
                                        </p:tav>
                                      </p:tavLst>
                                    </p:anim>
                                    <p:anim calcmode="lin" valueType="num">
                                      <p:cBhvr>
                                        <p:cTn id="265"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266" fill="hold">
                      <p:stCondLst>
                        <p:cond delay="indefinite"/>
                      </p:stCondLst>
                      <p:childTnLst>
                        <p:par>
                          <p:cTn id="267" fill="hold">
                            <p:stCondLst>
                              <p:cond delay="0"/>
                            </p:stCondLst>
                            <p:childTnLst>
                              <p:par>
                                <p:cTn id="268" presetID="42" presetClass="entr" presetSubtype="0" fill="hold" nodeType="clickEffect">
                                  <p:stCondLst>
                                    <p:cond delay="0"/>
                                  </p:stCondLst>
                                  <p:childTnLst>
                                    <p:set>
                                      <p:cBhvr>
                                        <p:cTn id="269" dur="1" fill="hold">
                                          <p:stCondLst>
                                            <p:cond delay="0"/>
                                          </p:stCondLst>
                                        </p:cTn>
                                        <p:tgtEl>
                                          <p:spTgt spid="53"/>
                                        </p:tgtEl>
                                        <p:attrNameLst>
                                          <p:attrName>style.visibility</p:attrName>
                                        </p:attrNameLst>
                                      </p:cBhvr>
                                      <p:to>
                                        <p:strVal val="visible"/>
                                      </p:to>
                                    </p:set>
                                    <p:animEffect transition="in" filter="fade">
                                      <p:cBhvr>
                                        <p:cTn id="270" dur="1000"/>
                                        <p:tgtEl>
                                          <p:spTgt spid="53"/>
                                        </p:tgtEl>
                                      </p:cBhvr>
                                    </p:animEffect>
                                    <p:anim calcmode="lin" valueType="num">
                                      <p:cBhvr>
                                        <p:cTn id="271" dur="1000" fill="hold"/>
                                        <p:tgtEl>
                                          <p:spTgt spid="53"/>
                                        </p:tgtEl>
                                        <p:attrNameLst>
                                          <p:attrName>ppt_x</p:attrName>
                                        </p:attrNameLst>
                                      </p:cBhvr>
                                      <p:tavLst>
                                        <p:tav tm="0">
                                          <p:val>
                                            <p:strVal val="#ppt_x"/>
                                          </p:val>
                                        </p:tav>
                                        <p:tav tm="100000">
                                          <p:val>
                                            <p:strVal val="#ppt_x"/>
                                          </p:val>
                                        </p:tav>
                                      </p:tavLst>
                                    </p:anim>
                                    <p:anim calcmode="lin" valueType="num">
                                      <p:cBhvr>
                                        <p:cTn id="272"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273" fill="hold">
                      <p:stCondLst>
                        <p:cond delay="indefinite"/>
                      </p:stCondLst>
                      <p:childTnLst>
                        <p:par>
                          <p:cTn id="274" fill="hold">
                            <p:stCondLst>
                              <p:cond delay="0"/>
                            </p:stCondLst>
                            <p:childTnLst>
                              <p:par>
                                <p:cTn id="275" presetID="42" presetClass="entr" presetSubtype="0" fill="hold" nodeType="clickEffect">
                                  <p:stCondLst>
                                    <p:cond delay="0"/>
                                  </p:stCondLst>
                                  <p:childTnLst>
                                    <p:set>
                                      <p:cBhvr>
                                        <p:cTn id="276" dur="1" fill="hold">
                                          <p:stCondLst>
                                            <p:cond delay="0"/>
                                          </p:stCondLst>
                                        </p:cTn>
                                        <p:tgtEl>
                                          <p:spTgt spid="52"/>
                                        </p:tgtEl>
                                        <p:attrNameLst>
                                          <p:attrName>style.visibility</p:attrName>
                                        </p:attrNameLst>
                                      </p:cBhvr>
                                      <p:to>
                                        <p:strVal val="visible"/>
                                      </p:to>
                                    </p:set>
                                    <p:animEffect transition="in" filter="fade">
                                      <p:cBhvr>
                                        <p:cTn id="277" dur="1000"/>
                                        <p:tgtEl>
                                          <p:spTgt spid="52"/>
                                        </p:tgtEl>
                                      </p:cBhvr>
                                    </p:animEffect>
                                    <p:anim calcmode="lin" valueType="num">
                                      <p:cBhvr>
                                        <p:cTn id="278" dur="1000" fill="hold"/>
                                        <p:tgtEl>
                                          <p:spTgt spid="52"/>
                                        </p:tgtEl>
                                        <p:attrNameLst>
                                          <p:attrName>ppt_x</p:attrName>
                                        </p:attrNameLst>
                                      </p:cBhvr>
                                      <p:tavLst>
                                        <p:tav tm="0">
                                          <p:val>
                                            <p:strVal val="#ppt_x"/>
                                          </p:val>
                                        </p:tav>
                                        <p:tav tm="100000">
                                          <p:val>
                                            <p:strVal val="#ppt_x"/>
                                          </p:val>
                                        </p:tav>
                                      </p:tavLst>
                                    </p:anim>
                                    <p:anim calcmode="lin" valueType="num">
                                      <p:cBhvr>
                                        <p:cTn id="27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280" fill="hold">
                      <p:stCondLst>
                        <p:cond delay="indefinite"/>
                      </p:stCondLst>
                      <p:childTnLst>
                        <p:par>
                          <p:cTn id="281" fill="hold">
                            <p:stCondLst>
                              <p:cond delay="0"/>
                            </p:stCondLst>
                            <p:childTnLst>
                              <p:par>
                                <p:cTn id="282" presetID="45" presetClass="entr" presetSubtype="0" fill="hold" nodeType="clickEffect">
                                  <p:stCondLst>
                                    <p:cond delay="0"/>
                                  </p:stCondLst>
                                  <p:childTnLst>
                                    <p:set>
                                      <p:cBhvr>
                                        <p:cTn id="283" dur="1" fill="hold">
                                          <p:stCondLst>
                                            <p:cond delay="0"/>
                                          </p:stCondLst>
                                        </p:cTn>
                                        <p:tgtEl>
                                          <p:spTgt spid="51"/>
                                        </p:tgtEl>
                                        <p:attrNameLst>
                                          <p:attrName>style.visibility</p:attrName>
                                        </p:attrNameLst>
                                      </p:cBhvr>
                                      <p:to>
                                        <p:strVal val="visible"/>
                                      </p:to>
                                    </p:set>
                                    <p:animEffect transition="in" filter="fade">
                                      <p:cBhvr>
                                        <p:cTn id="284" dur="2000"/>
                                        <p:tgtEl>
                                          <p:spTgt spid="51"/>
                                        </p:tgtEl>
                                      </p:cBhvr>
                                    </p:animEffect>
                                    <p:anim calcmode="lin" valueType="num">
                                      <p:cBhvr>
                                        <p:cTn id="285" dur="2000" fill="hold"/>
                                        <p:tgtEl>
                                          <p:spTgt spid="51"/>
                                        </p:tgtEl>
                                        <p:attrNameLst>
                                          <p:attrName>ppt_w</p:attrName>
                                        </p:attrNameLst>
                                      </p:cBhvr>
                                      <p:tavLst>
                                        <p:tav tm="0" fmla="#ppt_w*sin(2.5*pi*$)">
                                          <p:val>
                                            <p:fltVal val="0"/>
                                          </p:val>
                                        </p:tav>
                                        <p:tav tm="100000">
                                          <p:val>
                                            <p:fltVal val="1"/>
                                          </p:val>
                                        </p:tav>
                                      </p:tavLst>
                                    </p:anim>
                                    <p:anim calcmode="lin" valueType="num">
                                      <p:cBhvr>
                                        <p:cTn id="286" dur="2000" fill="hold"/>
                                        <p:tgtEl>
                                          <p:spTgt spid="5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itle 1"/>
              <p:cNvSpPr>
                <a:spLocks noGrp="1"/>
              </p:cNvSpPr>
              <p:nvPr>
                <p:ph type="title"/>
              </p:nvPr>
            </p:nvSpPr>
            <p:spPr/>
            <p:style>
              <a:lnRef idx="2">
                <a:schemeClr val="accent3"/>
              </a:lnRef>
              <a:fillRef idx="1">
                <a:schemeClr val="lt1"/>
              </a:fillRef>
              <a:effectRef idx="0">
                <a:schemeClr val="accent3"/>
              </a:effectRef>
              <a:fontRef idx="minor">
                <a:schemeClr val="dk1"/>
              </a:fontRef>
            </p:style>
            <p:txBody>
              <a:bodyPr/>
              <a:lstStyle/>
              <a:p>
                <a:pPr algn="ctr" rtl="1"/>
                <a:r>
                  <a:rPr lang="fa-IR" sz="2400" dirty="0" smtClean="0">
                    <a:solidFill>
                      <a:schemeClr val="tx1"/>
                    </a:solidFill>
                    <a:latin typeface="Cambria Math" pitchFamily="18" charset="0"/>
                    <a:ea typeface="Cambria Math" pitchFamily="18" charset="0"/>
                  </a:rPr>
                  <a:t>نام  </a:t>
                </a:r>
                <a:r>
                  <a:rPr lang="fa-IR" sz="2400" dirty="0">
                    <a:solidFill>
                      <a:schemeClr val="tx1"/>
                    </a:solidFill>
                    <a:latin typeface="Cambria Math" pitchFamily="18" charset="0"/>
                    <a:ea typeface="Cambria Math" pitchFamily="18" charset="0"/>
                  </a:rPr>
                  <a:t>شیمیایی ترکیب </a:t>
                </a:r>
                <a:r>
                  <a:rPr lang="fa-IR" sz="2400" dirty="0" smtClean="0">
                    <a:solidFill>
                      <a:schemeClr val="tx1"/>
                    </a:solidFill>
                    <a:latin typeface="Cambria Math" pitchFamily="18" charset="0"/>
                    <a:ea typeface="Cambria Math" pitchFamily="18" charset="0"/>
                  </a:rPr>
                  <a:t>یونی </a:t>
                </a:r>
                <a14:m>
                  <m:oMath xmlns:m="http://schemas.openxmlformats.org/officeDocument/2006/math">
                    <m:sSub>
                      <m:sSubPr>
                        <m:ctrlPr>
                          <a:rPr lang="fa-IR" sz="2400" i="1" smtClean="0">
                            <a:solidFill>
                              <a:schemeClr val="tx1"/>
                            </a:solidFill>
                            <a:latin typeface="Cambria Math" panose="02040503050406030204" pitchFamily="18" charset="0"/>
                            <a:ea typeface="Cambria Math" pitchFamily="18" charset="0"/>
                          </a:rPr>
                        </m:ctrlPr>
                      </m:sSubPr>
                      <m:e>
                        <m:r>
                          <a:rPr lang="en-US" sz="2400" b="0" i="1" smtClean="0">
                            <a:solidFill>
                              <a:schemeClr val="tx1"/>
                            </a:solidFill>
                            <a:latin typeface="Cambria Math" panose="02040503050406030204" pitchFamily="18" charset="0"/>
                            <a:ea typeface="Cambria Math" pitchFamily="18" charset="0"/>
                          </a:rPr>
                          <m:t>𝑁𝑎𝐻𝐶𝑂</m:t>
                        </m:r>
                      </m:e>
                      <m:sub>
                        <m:r>
                          <a:rPr lang="en-US" sz="2400" b="0" i="1" smtClean="0">
                            <a:solidFill>
                              <a:schemeClr val="tx1"/>
                            </a:solidFill>
                            <a:latin typeface="Cambria Math" panose="02040503050406030204" pitchFamily="18" charset="0"/>
                            <a:ea typeface="Cambria Math" pitchFamily="18" charset="0"/>
                          </a:rPr>
                          <m:t>3</m:t>
                        </m:r>
                      </m:sub>
                    </m:sSub>
                  </m:oMath>
                </a14:m>
                <a:r>
                  <a:rPr lang="fa-IR" sz="2400" dirty="0" smtClean="0">
                    <a:solidFill>
                      <a:schemeClr val="tx1"/>
                    </a:solidFill>
                    <a:latin typeface="Cambria Math" pitchFamily="18" charset="0"/>
                    <a:ea typeface="Cambria Math" pitchFamily="18" charset="0"/>
                  </a:rPr>
                  <a:t> را بنویسید</a:t>
                </a:r>
                <a:br>
                  <a:rPr lang="fa-IR" sz="2400" dirty="0" smtClean="0">
                    <a:solidFill>
                      <a:schemeClr val="tx1"/>
                    </a:solidFill>
                    <a:latin typeface="Cambria Math" pitchFamily="18" charset="0"/>
                    <a:ea typeface="Cambria Math" pitchFamily="18" charset="0"/>
                  </a:rPr>
                </a:br>
                <a:r>
                  <a:rPr lang="fa-IR" sz="2400" dirty="0" smtClean="0">
                    <a:solidFill>
                      <a:schemeClr val="tx1"/>
                    </a:solidFill>
                    <a:latin typeface="Cambria Math" pitchFamily="18" charset="0"/>
                    <a:ea typeface="Cambria Math" pitchFamily="18" charset="0"/>
                  </a:rPr>
                  <a:t>یون های تشکیل دهندۀ آن را مشخص کنید</a:t>
                </a:r>
                <a:endParaRPr lang="en-US" sz="2400" dirty="0">
                  <a:solidFill>
                    <a:schemeClr val="tx1"/>
                  </a:solidFill>
                  <a:latin typeface="Cambria Math" pitchFamily="18" charset="0"/>
                  <a:ea typeface="Cambria Math" pitchFamily="18" charset="0"/>
                </a:endParaRPr>
              </a:p>
            </p:txBody>
          </p:sp>
        </mc:Choice>
        <mc:Fallback xmlns="">
          <p:sp>
            <p:nvSpPr>
              <p:cNvPr id="4" name="Title 1"/>
              <p:cNvSpPr>
                <a:spLocks noGrp="1" noRot="1" noChangeAspect="1" noMove="1" noResize="1" noEditPoints="1" noAdjustHandles="1" noChangeArrowheads="1" noChangeShapeType="1" noTextEdit="1"/>
              </p:cNvSpPr>
              <p:nvPr>
                <p:ph type="title"/>
              </p:nvPr>
            </p:nvSpPr>
            <p:spPr>
              <a:blipFill rotWithShape="0">
                <a:blip r:embed="rId2"/>
                <a:stretch>
                  <a:fillRect/>
                </a:stretch>
              </a:blipFill>
            </p:spPr>
            <p:txBody>
              <a:bodyPr/>
              <a:lstStyle/>
              <a:p>
                <a:r>
                  <a:rPr lang="en-US">
                    <a:noFill/>
                  </a:rPr>
                  <a:t> </a:t>
                </a:r>
              </a:p>
            </p:txBody>
          </p:sp>
        </mc:Fallback>
      </mc:AlternateContent>
      <p:pic>
        <p:nvPicPr>
          <p:cNvPr id="5" name="Content Placeholder 4"/>
          <p:cNvPicPr>
            <a:picLocks noGrp="1" noChangeAspect="1"/>
          </p:cNvPicPr>
          <p:nvPr>
            <p:ph idx="1"/>
          </p:nvPr>
        </p:nvPicPr>
        <p:blipFill>
          <a:blip r:embed="rId3"/>
          <a:stretch>
            <a:fillRect/>
          </a:stretch>
        </p:blipFill>
        <p:spPr>
          <a:xfrm>
            <a:off x="1371600" y="2819400"/>
            <a:ext cx="2350764" cy="2363471"/>
          </a:xfrm>
          <a:prstGeom prst="rect">
            <a:avLst/>
          </a:prstGeom>
        </p:spPr>
      </p:pic>
      <p:pic>
        <p:nvPicPr>
          <p:cNvPr id="10" name="Picture 9"/>
          <p:cNvPicPr>
            <a:picLocks noChangeAspect="1"/>
          </p:cNvPicPr>
          <p:nvPr/>
        </p:nvPicPr>
        <p:blipFill>
          <a:blip r:embed="rId4"/>
          <a:stretch>
            <a:fillRect/>
          </a:stretch>
        </p:blipFill>
        <p:spPr>
          <a:xfrm>
            <a:off x="4453132" y="3307085"/>
            <a:ext cx="1261867" cy="1294224"/>
          </a:xfrm>
          <a:prstGeom prst="rect">
            <a:avLst/>
          </a:prstGeom>
        </p:spPr>
      </p:pic>
      <p:pic>
        <p:nvPicPr>
          <p:cNvPr id="11" name="Picture 10"/>
          <p:cNvPicPr>
            <a:picLocks noChangeAspect="1"/>
          </p:cNvPicPr>
          <p:nvPr/>
        </p:nvPicPr>
        <p:blipFill>
          <a:blip r:embed="rId5"/>
          <a:stretch>
            <a:fillRect/>
          </a:stretch>
        </p:blipFill>
        <p:spPr>
          <a:xfrm>
            <a:off x="2729697" y="5486400"/>
            <a:ext cx="3075006" cy="489202"/>
          </a:xfrm>
          <a:prstGeom prst="rect">
            <a:avLst/>
          </a:prstGeom>
        </p:spPr>
      </p:pic>
    </p:spTree>
    <p:extLst>
      <p:ext uri="{BB962C8B-B14F-4D97-AF65-F5344CB8AC3E}">
        <p14:creationId xmlns:p14="http://schemas.microsoft.com/office/powerpoint/2010/main" val="3275524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1">
            <a:schemeClr val="accent4"/>
          </a:lnRef>
          <a:fillRef idx="2">
            <a:schemeClr val="accent4"/>
          </a:fillRef>
          <a:effectRef idx="1">
            <a:schemeClr val="accent4"/>
          </a:effectRef>
          <a:fontRef idx="minor">
            <a:schemeClr val="dk1"/>
          </a:fontRef>
        </p:style>
        <p:txBody>
          <a:bodyPr/>
          <a:lstStyle/>
          <a:p>
            <a:pPr algn="ctr" rtl="1"/>
            <a:r>
              <a:rPr lang="fa-IR" sz="2400" dirty="0" smtClean="0">
                <a:solidFill>
                  <a:schemeClr val="tx1"/>
                </a:solidFill>
                <a:latin typeface="Cambria Math" pitchFamily="18" charset="0"/>
                <a:ea typeface="Cambria Math" pitchFamily="18" charset="0"/>
              </a:rPr>
              <a:t>چگونه یک مولکول را نمایش می دهیم ؟</a:t>
            </a:r>
            <a:br>
              <a:rPr lang="fa-IR" sz="2400" dirty="0" smtClean="0">
                <a:solidFill>
                  <a:schemeClr val="tx1"/>
                </a:solidFill>
                <a:latin typeface="Cambria Math" pitchFamily="18" charset="0"/>
                <a:ea typeface="Cambria Math" pitchFamily="18" charset="0"/>
              </a:rPr>
            </a:br>
            <a:endParaRPr lang="en-US" sz="2400" dirty="0">
              <a:solidFill>
                <a:schemeClr val="tx1"/>
              </a:solidFill>
              <a:latin typeface="Cambria Math" pitchFamily="18" charset="0"/>
              <a:ea typeface="Cambria Math"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7370" y="3673665"/>
            <a:ext cx="2590800" cy="1203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1905000"/>
            <a:ext cx="3536950" cy="989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3745102"/>
            <a:ext cx="4100603" cy="11316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38600" y="1863925"/>
            <a:ext cx="3994150" cy="8283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28204" y="3151268"/>
            <a:ext cx="4062999" cy="3097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87737" y="1905090"/>
            <a:ext cx="4589463" cy="989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28205" y="3324717"/>
            <a:ext cx="4077196" cy="29236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68694" y="1787819"/>
            <a:ext cx="4333005" cy="11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8" name="Picture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26643" y="1837406"/>
            <a:ext cx="4311650" cy="112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Content Placeholder 5"/>
          <p:cNvPicPr>
            <a:picLocks noGrp="1" noChangeAspect="1"/>
          </p:cNvPicPr>
          <p:nvPr>
            <p:ph idx="1"/>
          </p:nvPr>
        </p:nvPicPr>
        <p:blipFill>
          <a:blip r:embed="rId11"/>
          <a:stretch>
            <a:fillRect/>
          </a:stretch>
        </p:blipFill>
        <p:spPr>
          <a:xfrm>
            <a:off x="954087" y="3525451"/>
            <a:ext cx="6169025" cy="2113349"/>
          </a:xfrm>
          <a:prstGeom prst="rect">
            <a:avLst/>
          </a:prstGeom>
        </p:spPr>
      </p:pic>
    </p:spTree>
    <p:extLst>
      <p:ext uri="{BB962C8B-B14F-4D97-AF65-F5344CB8AC3E}">
        <p14:creationId xmlns:p14="http://schemas.microsoft.com/office/powerpoint/2010/main" val="135194846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wheel(1)">
                                      <p:cBhvr>
                                        <p:cTn id="12" dur="20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1027"/>
                                        </p:tgtEl>
                                        <p:attrNameLst>
                                          <p:attrName>style.visibility</p:attrName>
                                        </p:attrNameLst>
                                      </p:cBhvr>
                                      <p:to>
                                        <p:strVal val="visible"/>
                                      </p:to>
                                    </p:set>
                                    <p:animEffect transition="in" filter="wheel(1)">
                                      <p:cBhvr>
                                        <p:cTn id="17" dur="2000"/>
                                        <p:tgtEl>
                                          <p:spTgt spid="1027"/>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1028"/>
                                        </p:tgtEl>
                                        <p:attrNameLst>
                                          <p:attrName>style.visibility</p:attrName>
                                        </p:attrNameLst>
                                      </p:cBhvr>
                                      <p:to>
                                        <p:strVal val="visible"/>
                                      </p:to>
                                    </p:set>
                                    <p:animEffect transition="in" filter="wheel(1)">
                                      <p:cBhvr>
                                        <p:cTn id="22" dur="2000"/>
                                        <p:tgtEl>
                                          <p:spTgt spid="1028"/>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1029"/>
                                        </p:tgtEl>
                                        <p:attrNameLst>
                                          <p:attrName>style.visibility</p:attrName>
                                        </p:attrNameLst>
                                      </p:cBhvr>
                                      <p:to>
                                        <p:strVal val="visible"/>
                                      </p:to>
                                    </p:set>
                                    <p:animEffect transition="in" filter="wheel(1)">
                                      <p:cBhvr>
                                        <p:cTn id="27" dur="2000"/>
                                        <p:tgtEl>
                                          <p:spTgt spid="1029"/>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1030"/>
                                        </p:tgtEl>
                                        <p:attrNameLst>
                                          <p:attrName>style.visibility</p:attrName>
                                        </p:attrNameLst>
                                      </p:cBhvr>
                                      <p:to>
                                        <p:strVal val="visible"/>
                                      </p:to>
                                    </p:set>
                                    <p:animEffect transition="in" filter="wheel(1)">
                                      <p:cBhvr>
                                        <p:cTn id="32" dur="2000"/>
                                        <p:tgtEl>
                                          <p:spTgt spid="1030"/>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1031"/>
                                        </p:tgtEl>
                                        <p:attrNameLst>
                                          <p:attrName>style.visibility</p:attrName>
                                        </p:attrNameLst>
                                      </p:cBhvr>
                                      <p:to>
                                        <p:strVal val="visible"/>
                                      </p:to>
                                    </p:set>
                                    <p:animEffect transition="in" filter="wheel(1)">
                                      <p:cBhvr>
                                        <p:cTn id="37" dur="2000"/>
                                        <p:tgtEl>
                                          <p:spTgt spid="1031"/>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nodeType="clickEffect">
                                  <p:stCondLst>
                                    <p:cond delay="0"/>
                                  </p:stCondLst>
                                  <p:childTnLst>
                                    <p:set>
                                      <p:cBhvr>
                                        <p:cTn id="41" dur="1" fill="hold">
                                          <p:stCondLst>
                                            <p:cond delay="0"/>
                                          </p:stCondLst>
                                        </p:cTn>
                                        <p:tgtEl>
                                          <p:spTgt spid="1034"/>
                                        </p:tgtEl>
                                        <p:attrNameLst>
                                          <p:attrName>style.visibility</p:attrName>
                                        </p:attrNameLst>
                                      </p:cBhvr>
                                      <p:to>
                                        <p:strVal val="visible"/>
                                      </p:to>
                                    </p:set>
                                    <p:animEffect transition="in" filter="wheel(1)">
                                      <p:cBhvr>
                                        <p:cTn id="42" dur="2000"/>
                                        <p:tgtEl>
                                          <p:spTgt spid="1034"/>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nodeType="clickEffect">
                                  <p:stCondLst>
                                    <p:cond delay="0"/>
                                  </p:stCondLst>
                                  <p:childTnLst>
                                    <p:set>
                                      <p:cBhvr>
                                        <p:cTn id="46" dur="1" fill="hold">
                                          <p:stCondLst>
                                            <p:cond delay="0"/>
                                          </p:stCondLst>
                                        </p:cTn>
                                        <p:tgtEl>
                                          <p:spTgt spid="1035"/>
                                        </p:tgtEl>
                                        <p:attrNameLst>
                                          <p:attrName>style.visibility</p:attrName>
                                        </p:attrNameLst>
                                      </p:cBhvr>
                                      <p:to>
                                        <p:strVal val="visible"/>
                                      </p:to>
                                    </p:set>
                                    <p:animEffect transition="in" filter="wheel(1)">
                                      <p:cBhvr>
                                        <p:cTn id="47" dur="2000"/>
                                        <p:tgtEl>
                                          <p:spTgt spid="1035"/>
                                        </p:tgtEl>
                                      </p:cBhvr>
                                    </p:animEffect>
                                  </p:childTnLst>
                                </p:cTn>
                              </p:par>
                            </p:childTnLst>
                          </p:cTn>
                        </p:par>
                      </p:childTnLst>
                    </p:cTn>
                  </p:par>
                  <p:par>
                    <p:cTn id="48" fill="hold">
                      <p:stCondLst>
                        <p:cond delay="indefinite"/>
                      </p:stCondLst>
                      <p:childTnLst>
                        <p:par>
                          <p:cTn id="49" fill="hold">
                            <p:stCondLst>
                              <p:cond delay="0"/>
                            </p:stCondLst>
                            <p:childTnLst>
                              <p:par>
                                <p:cTn id="50" presetID="21" presetClass="entr" presetSubtype="1" fill="hold" nodeType="clickEffect">
                                  <p:stCondLst>
                                    <p:cond delay="0"/>
                                  </p:stCondLst>
                                  <p:childTnLst>
                                    <p:set>
                                      <p:cBhvr>
                                        <p:cTn id="51" dur="1" fill="hold">
                                          <p:stCondLst>
                                            <p:cond delay="0"/>
                                          </p:stCondLst>
                                        </p:cTn>
                                        <p:tgtEl>
                                          <p:spTgt spid="1038"/>
                                        </p:tgtEl>
                                        <p:attrNameLst>
                                          <p:attrName>style.visibility</p:attrName>
                                        </p:attrNameLst>
                                      </p:cBhvr>
                                      <p:to>
                                        <p:strVal val="visible"/>
                                      </p:to>
                                    </p:set>
                                    <p:animEffect transition="in" filter="wheel(1)">
                                      <p:cBhvr>
                                        <p:cTn id="52" dur="2000"/>
                                        <p:tgtEl>
                                          <p:spTgt spid="103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pPr algn="ctr" rtl="1"/>
            <a:r>
              <a:rPr lang="fa-IR" sz="2200" dirty="0"/>
              <a:t>با توجه به آرایش الکترون – نقطه ای کربن دی اکسید </a:t>
            </a:r>
            <a:r>
              <a:rPr lang="fa-IR" sz="2200" dirty="0" smtClean="0"/>
              <a:t>و بررسی مواردی که بیان می گردد </a:t>
            </a:r>
            <a:r>
              <a:rPr lang="fa-IR" sz="2400" dirty="0" smtClean="0"/>
              <a:t>روشی برای </a:t>
            </a:r>
            <a:r>
              <a:rPr lang="fa-IR" sz="2400" dirty="0">
                <a:solidFill>
                  <a:srgbClr val="007033"/>
                </a:solidFill>
              </a:rPr>
              <a:t>رسم  آرایش لوویس </a:t>
            </a:r>
            <a:r>
              <a:rPr lang="fa-IR" sz="2400" dirty="0"/>
              <a:t>مولکول ها پیدا کنید.</a:t>
            </a:r>
            <a:r>
              <a:rPr lang="en-US" sz="2400" dirty="0"/>
              <a:t/>
            </a:r>
            <a:br>
              <a:rPr lang="en-US" sz="2400" dirty="0"/>
            </a:br>
            <a:endParaRPr lang="en-US" sz="2400" dirty="0">
              <a:solidFill>
                <a:schemeClr val="tx1"/>
              </a:solidFill>
              <a:latin typeface="Cambria Math" pitchFamily="18" charset="0"/>
              <a:ea typeface="Cambria Math" pitchFamily="18" charset="0"/>
            </a:endParaRPr>
          </a:p>
        </p:txBody>
      </p:sp>
      <p:pic>
        <p:nvPicPr>
          <p:cNvPr id="4098" name="Picture 2" descr="http://nonsibihighschool.org/intbasch11_files/image015.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60606" y="1752600"/>
            <a:ext cx="4368794" cy="1524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808999" y="3459162"/>
            <a:ext cx="7268201"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a:blip r:embed="rId5"/>
          <a:stretch>
            <a:fillRect/>
          </a:stretch>
        </p:blipFill>
        <p:spPr>
          <a:xfrm>
            <a:off x="1143000" y="4857611"/>
            <a:ext cx="3642647" cy="1522933"/>
          </a:xfrm>
          <a:prstGeom prst="rect">
            <a:avLst/>
          </a:prstGeom>
        </p:spPr>
      </p:pic>
    </p:spTree>
    <p:extLst>
      <p:ext uri="{BB962C8B-B14F-4D97-AF65-F5344CB8AC3E}">
        <p14:creationId xmlns:p14="http://schemas.microsoft.com/office/powerpoint/2010/main" val="31970915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barn(outVertical)">
                                      <p:cBhvr>
                                        <p:cTn id="12" dur="500"/>
                                        <p:tgtEl>
                                          <p:spTgt spid="409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up)">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2"/>
          <a:stretch>
            <a:fillRect/>
          </a:stretch>
        </p:blipFill>
        <p:spPr>
          <a:xfrm>
            <a:off x="838200" y="3495743"/>
            <a:ext cx="2847619" cy="542857"/>
          </a:xfrm>
          <a:prstGeom prst="rect">
            <a:avLst/>
          </a:prstGeom>
        </p:spPr>
      </p:pic>
      <p:sp>
        <p:nvSpPr>
          <p:cNvPr id="5" name="Title 1"/>
          <p:cNvSpPr>
            <a:spLocks noGrp="1"/>
          </p:cNvSpPr>
          <p:nvPr>
            <p:ph type="title"/>
          </p:nvPr>
        </p:nvSpPr>
        <p:spPr>
          <a:xfrm>
            <a:off x="457200" y="239019"/>
            <a:ext cx="7620000" cy="1143000"/>
          </a:xfrm>
        </p:spPr>
        <p:style>
          <a:lnRef idx="1">
            <a:schemeClr val="accent3"/>
          </a:lnRef>
          <a:fillRef idx="2">
            <a:schemeClr val="accent3"/>
          </a:fillRef>
          <a:effectRef idx="1">
            <a:schemeClr val="accent3"/>
          </a:effectRef>
          <a:fontRef idx="minor">
            <a:schemeClr val="dk1"/>
          </a:fontRef>
        </p:style>
        <p:txBody>
          <a:bodyPr/>
          <a:lstStyle/>
          <a:p>
            <a:pPr algn="ctr" rtl="1"/>
            <a:endParaRPr lang="en-US" sz="2400" dirty="0">
              <a:solidFill>
                <a:schemeClr val="tx1"/>
              </a:solidFill>
              <a:latin typeface="Cambria Math" pitchFamily="18" charset="0"/>
              <a:ea typeface="Cambria Math" pitchFamily="18" charset="0"/>
            </a:endParaRPr>
          </a:p>
        </p:txBody>
      </p:sp>
      <p:pic>
        <p:nvPicPr>
          <p:cNvPr id="4099" name="Picture 3"/>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457200" y="1676400"/>
            <a:ext cx="7543800" cy="534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5"/>
          <a:stretch>
            <a:fillRect/>
          </a:stretch>
        </p:blipFill>
        <p:spPr>
          <a:xfrm>
            <a:off x="904867" y="5200714"/>
            <a:ext cx="2780952" cy="514286"/>
          </a:xfrm>
          <a:prstGeom prst="rect">
            <a:avLst/>
          </a:prstGeom>
        </p:spPr>
      </p:pic>
      <p:pic>
        <p:nvPicPr>
          <p:cNvPr id="6" name="Picture 5"/>
          <p:cNvPicPr>
            <a:picLocks noChangeAspect="1"/>
          </p:cNvPicPr>
          <p:nvPr/>
        </p:nvPicPr>
        <p:blipFill>
          <a:blip r:embed="rId6"/>
          <a:stretch>
            <a:fillRect/>
          </a:stretch>
        </p:blipFill>
        <p:spPr>
          <a:xfrm>
            <a:off x="4724400" y="3429000"/>
            <a:ext cx="2676190" cy="523810"/>
          </a:xfrm>
          <a:prstGeom prst="rect">
            <a:avLst/>
          </a:prstGeom>
        </p:spPr>
      </p:pic>
      <p:pic>
        <p:nvPicPr>
          <p:cNvPr id="7" name="Picture 6"/>
          <p:cNvPicPr>
            <a:picLocks noChangeAspect="1"/>
          </p:cNvPicPr>
          <p:nvPr/>
        </p:nvPicPr>
        <p:blipFill>
          <a:blip r:embed="rId7"/>
          <a:stretch>
            <a:fillRect/>
          </a:stretch>
        </p:blipFill>
        <p:spPr>
          <a:xfrm>
            <a:off x="4724400" y="5162610"/>
            <a:ext cx="2714286" cy="476190"/>
          </a:xfrm>
          <a:prstGeom prst="rect">
            <a:avLst/>
          </a:prstGeom>
        </p:spPr>
      </p:pic>
      <p:pic>
        <p:nvPicPr>
          <p:cNvPr id="9" name="Picture 8"/>
          <p:cNvPicPr>
            <a:picLocks noChangeAspect="1"/>
          </p:cNvPicPr>
          <p:nvPr/>
        </p:nvPicPr>
        <p:blipFill>
          <a:blip r:embed="rId8"/>
          <a:stretch>
            <a:fillRect/>
          </a:stretch>
        </p:blipFill>
        <p:spPr>
          <a:xfrm>
            <a:off x="457200" y="1676400"/>
            <a:ext cx="7691438" cy="885714"/>
          </a:xfrm>
          <a:prstGeom prst="rect">
            <a:avLst/>
          </a:prstGeom>
        </p:spPr>
      </p:pic>
      <p:pic>
        <p:nvPicPr>
          <p:cNvPr id="10" name="Picture 9"/>
          <p:cNvPicPr>
            <a:picLocks noChangeAspect="1"/>
          </p:cNvPicPr>
          <p:nvPr/>
        </p:nvPicPr>
        <p:blipFill>
          <a:blip r:embed="rId9"/>
          <a:stretch>
            <a:fillRect/>
          </a:stretch>
        </p:blipFill>
        <p:spPr>
          <a:xfrm>
            <a:off x="662009" y="3238599"/>
            <a:ext cx="3266667" cy="1057143"/>
          </a:xfrm>
          <a:prstGeom prst="rect">
            <a:avLst/>
          </a:prstGeom>
        </p:spPr>
      </p:pic>
      <p:pic>
        <p:nvPicPr>
          <p:cNvPr id="3" name="Picture 2"/>
          <p:cNvPicPr>
            <a:picLocks noChangeAspect="1"/>
          </p:cNvPicPr>
          <p:nvPr/>
        </p:nvPicPr>
        <p:blipFill>
          <a:blip r:embed="rId10"/>
          <a:stretch>
            <a:fillRect/>
          </a:stretch>
        </p:blipFill>
        <p:spPr>
          <a:xfrm>
            <a:off x="4495800" y="3276600"/>
            <a:ext cx="3141349" cy="851570"/>
          </a:xfrm>
          <a:prstGeom prst="rect">
            <a:avLst/>
          </a:prstGeom>
        </p:spPr>
      </p:pic>
      <p:pic>
        <p:nvPicPr>
          <p:cNvPr id="15" name="Picture 14"/>
          <p:cNvPicPr>
            <a:picLocks noChangeAspect="1"/>
          </p:cNvPicPr>
          <p:nvPr/>
        </p:nvPicPr>
        <p:blipFill>
          <a:blip r:embed="rId11"/>
          <a:stretch>
            <a:fillRect/>
          </a:stretch>
        </p:blipFill>
        <p:spPr>
          <a:xfrm>
            <a:off x="309563" y="1619266"/>
            <a:ext cx="7839075" cy="1019175"/>
          </a:xfrm>
          <a:prstGeom prst="rect">
            <a:avLst/>
          </a:prstGeom>
        </p:spPr>
      </p:pic>
      <p:pic>
        <p:nvPicPr>
          <p:cNvPr id="16" name="Picture 15"/>
          <p:cNvPicPr>
            <a:picLocks noChangeAspect="1"/>
          </p:cNvPicPr>
          <p:nvPr/>
        </p:nvPicPr>
        <p:blipFill>
          <a:blip r:embed="rId12"/>
          <a:stretch>
            <a:fillRect/>
          </a:stretch>
        </p:blipFill>
        <p:spPr>
          <a:xfrm>
            <a:off x="654844" y="1624070"/>
            <a:ext cx="7419975" cy="876300"/>
          </a:xfrm>
          <a:prstGeom prst="rect">
            <a:avLst/>
          </a:prstGeom>
        </p:spPr>
      </p:pic>
      <p:pic>
        <p:nvPicPr>
          <p:cNvPr id="17" name="Picture 16"/>
          <p:cNvPicPr>
            <a:picLocks noChangeAspect="1"/>
          </p:cNvPicPr>
          <p:nvPr/>
        </p:nvPicPr>
        <p:blipFill>
          <a:blip r:embed="rId13"/>
          <a:stretch>
            <a:fillRect/>
          </a:stretch>
        </p:blipFill>
        <p:spPr>
          <a:xfrm>
            <a:off x="714375" y="4953000"/>
            <a:ext cx="3171825" cy="1038225"/>
          </a:xfrm>
          <a:prstGeom prst="rect">
            <a:avLst/>
          </a:prstGeom>
        </p:spPr>
      </p:pic>
      <p:pic>
        <p:nvPicPr>
          <p:cNvPr id="18" name="Picture 17"/>
          <p:cNvPicPr>
            <a:picLocks noChangeAspect="1"/>
          </p:cNvPicPr>
          <p:nvPr/>
        </p:nvPicPr>
        <p:blipFill>
          <a:blip r:embed="rId14"/>
          <a:stretch>
            <a:fillRect/>
          </a:stretch>
        </p:blipFill>
        <p:spPr>
          <a:xfrm>
            <a:off x="4502426" y="4857780"/>
            <a:ext cx="3181350" cy="1085850"/>
          </a:xfrm>
          <a:prstGeom prst="rect">
            <a:avLst/>
          </a:prstGeom>
        </p:spPr>
      </p:pic>
      <p:pic>
        <p:nvPicPr>
          <p:cNvPr id="19" name="Picture 18"/>
          <p:cNvPicPr>
            <a:picLocks noChangeAspect="1"/>
          </p:cNvPicPr>
          <p:nvPr/>
        </p:nvPicPr>
        <p:blipFill>
          <a:blip r:embed="rId15"/>
          <a:stretch>
            <a:fillRect/>
          </a:stretch>
        </p:blipFill>
        <p:spPr>
          <a:xfrm>
            <a:off x="1828800" y="5877034"/>
            <a:ext cx="590476" cy="723810"/>
          </a:xfrm>
          <a:prstGeom prst="rect">
            <a:avLst/>
          </a:prstGeom>
        </p:spPr>
      </p:pic>
      <p:pic>
        <p:nvPicPr>
          <p:cNvPr id="20" name="Picture 19"/>
          <p:cNvPicPr>
            <a:picLocks noChangeAspect="1"/>
          </p:cNvPicPr>
          <p:nvPr/>
        </p:nvPicPr>
        <p:blipFill>
          <a:blip r:embed="rId15"/>
          <a:stretch>
            <a:fillRect/>
          </a:stretch>
        </p:blipFill>
        <p:spPr>
          <a:xfrm>
            <a:off x="6062495" y="5867400"/>
            <a:ext cx="590476" cy="723810"/>
          </a:xfrm>
          <a:prstGeom prst="rect">
            <a:avLst/>
          </a:prstGeom>
        </p:spPr>
      </p:pic>
      <p:pic>
        <p:nvPicPr>
          <p:cNvPr id="21" name="Picture 20"/>
          <p:cNvPicPr>
            <a:picLocks noChangeAspect="1"/>
          </p:cNvPicPr>
          <p:nvPr/>
        </p:nvPicPr>
        <p:blipFill>
          <a:blip r:embed="rId16"/>
          <a:stretch>
            <a:fillRect/>
          </a:stretch>
        </p:blipFill>
        <p:spPr>
          <a:xfrm>
            <a:off x="1985818" y="2605918"/>
            <a:ext cx="619048" cy="733333"/>
          </a:xfrm>
          <a:prstGeom prst="rect">
            <a:avLst/>
          </a:prstGeom>
        </p:spPr>
      </p:pic>
      <p:pic>
        <p:nvPicPr>
          <p:cNvPr id="22" name="Picture 21"/>
          <p:cNvPicPr>
            <a:picLocks noChangeAspect="1"/>
          </p:cNvPicPr>
          <p:nvPr/>
        </p:nvPicPr>
        <p:blipFill>
          <a:blip r:embed="rId16"/>
          <a:stretch>
            <a:fillRect/>
          </a:stretch>
        </p:blipFill>
        <p:spPr>
          <a:xfrm>
            <a:off x="5735372" y="2625669"/>
            <a:ext cx="619048" cy="733333"/>
          </a:xfrm>
          <a:prstGeom prst="rect">
            <a:avLst/>
          </a:prstGeom>
        </p:spPr>
      </p:pic>
      <p:pic>
        <p:nvPicPr>
          <p:cNvPr id="23" name="Picture 22"/>
          <p:cNvPicPr>
            <a:picLocks noChangeAspect="1"/>
          </p:cNvPicPr>
          <p:nvPr/>
        </p:nvPicPr>
        <p:blipFill>
          <a:blip r:embed="rId17"/>
          <a:stretch>
            <a:fillRect/>
          </a:stretch>
        </p:blipFill>
        <p:spPr>
          <a:xfrm>
            <a:off x="714375" y="1628603"/>
            <a:ext cx="7496175" cy="887763"/>
          </a:xfrm>
          <a:prstGeom prst="rect">
            <a:avLst/>
          </a:prstGeom>
        </p:spPr>
      </p:pic>
      <p:pic>
        <p:nvPicPr>
          <p:cNvPr id="24" name="Picture 23"/>
          <p:cNvPicPr>
            <a:picLocks noChangeAspect="1"/>
          </p:cNvPicPr>
          <p:nvPr/>
        </p:nvPicPr>
        <p:blipFill>
          <a:blip r:embed="rId18"/>
          <a:stretch>
            <a:fillRect/>
          </a:stretch>
        </p:blipFill>
        <p:spPr>
          <a:xfrm>
            <a:off x="382636" y="1589214"/>
            <a:ext cx="7840565" cy="1079277"/>
          </a:xfrm>
          <a:prstGeom prst="rect">
            <a:avLst/>
          </a:prstGeom>
        </p:spPr>
      </p:pic>
      <p:pic>
        <p:nvPicPr>
          <p:cNvPr id="26" name="Picture 25"/>
          <p:cNvPicPr>
            <a:picLocks noChangeAspect="1"/>
          </p:cNvPicPr>
          <p:nvPr/>
        </p:nvPicPr>
        <p:blipFill>
          <a:blip r:embed="rId15"/>
          <a:stretch>
            <a:fillRect/>
          </a:stretch>
        </p:blipFill>
        <p:spPr>
          <a:xfrm>
            <a:off x="5715000" y="2590800"/>
            <a:ext cx="639420" cy="783806"/>
          </a:xfrm>
          <a:prstGeom prst="rect">
            <a:avLst/>
          </a:prstGeom>
        </p:spPr>
      </p:pic>
      <p:pic>
        <p:nvPicPr>
          <p:cNvPr id="27" name="Picture 26"/>
          <p:cNvPicPr>
            <a:picLocks noChangeAspect="1"/>
          </p:cNvPicPr>
          <p:nvPr/>
        </p:nvPicPr>
        <p:blipFill>
          <a:blip r:embed="rId19">
            <a:extLst>
              <a:ext uri="{BEBA8EAE-BF5A-486C-A8C5-ECC9F3942E4B}">
                <a14:imgProps xmlns:a14="http://schemas.microsoft.com/office/drawing/2010/main">
                  <a14:imgLayer r:embed="rId20">
                    <a14:imgEffect>
                      <a14:sharpenSoften amount="25000"/>
                    </a14:imgEffect>
                  </a14:imgLayer>
                </a14:imgProps>
              </a:ext>
            </a:extLst>
          </a:blip>
          <a:stretch>
            <a:fillRect/>
          </a:stretch>
        </p:blipFill>
        <p:spPr>
          <a:xfrm>
            <a:off x="531019" y="324744"/>
            <a:ext cx="7543800" cy="1057275"/>
          </a:xfrm>
          <a:prstGeom prst="rect">
            <a:avLst/>
          </a:prstGeom>
        </p:spPr>
      </p:pic>
    </p:spTree>
    <p:extLst>
      <p:ext uri="{BB962C8B-B14F-4D97-AF65-F5344CB8AC3E}">
        <p14:creationId xmlns:p14="http://schemas.microsoft.com/office/powerpoint/2010/main" val="2719633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right)">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099"/>
                                        </p:tgtEl>
                                        <p:attrNameLst>
                                          <p:attrName>style.visibility</p:attrName>
                                        </p:attrNameLst>
                                      </p:cBhvr>
                                      <p:to>
                                        <p:strVal val="visible"/>
                                      </p:to>
                                    </p:set>
                                    <p:animEffect transition="in" filter="wheel(1)">
                                      <p:cBhvr>
                                        <p:cTn id="12" dur="2000"/>
                                        <p:tgtEl>
                                          <p:spTgt spid="409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inVertic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arn(inVertic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circle(in)">
                                      <p:cBhvr>
                                        <p:cTn id="42" dur="20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circle(in)">
                                      <p:cBhvr>
                                        <p:cTn id="47" dur="2000"/>
                                        <p:tgtEl>
                                          <p:spTgt spid="3"/>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circle(in)">
                                      <p:cBhvr>
                                        <p:cTn id="52" dur="20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6" presetClass="entr" presetSubtype="16" fill="hold"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circle(in)">
                                      <p:cBhvr>
                                        <p:cTn id="57" dur="200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2" fill="hold"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right)">
                                      <p:cBhvr>
                                        <p:cTn id="62" dur="500"/>
                                        <p:tgtEl>
                                          <p:spTgt spid="1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2" fill="hold" nodeType="click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right)">
                                      <p:cBhvr>
                                        <p:cTn id="67" dur="500"/>
                                        <p:tgtEl>
                                          <p:spTgt spid="16"/>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nodeType="click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down)">
                                      <p:cBhvr>
                                        <p:cTn id="72" dur="500"/>
                                        <p:tgtEl>
                                          <p:spTgt spid="21"/>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nodeType="click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wipe(down)">
                                      <p:cBhvr>
                                        <p:cTn id="77" dur="500"/>
                                        <p:tgtEl>
                                          <p:spTgt spid="22"/>
                                        </p:tgtEl>
                                      </p:cBhvr>
                                    </p:animEffect>
                                  </p:childTnLst>
                                </p:cTn>
                              </p:par>
                            </p:childTnLst>
                          </p:cTn>
                        </p:par>
                      </p:childTnLst>
                    </p:cTn>
                  </p:par>
                  <p:par>
                    <p:cTn id="78" fill="hold">
                      <p:stCondLst>
                        <p:cond delay="indefinite"/>
                      </p:stCondLst>
                      <p:childTnLst>
                        <p:par>
                          <p:cTn id="79" fill="hold">
                            <p:stCondLst>
                              <p:cond delay="0"/>
                            </p:stCondLst>
                            <p:childTnLst>
                              <p:par>
                                <p:cTn id="80" presetID="6" presetClass="entr" presetSubtype="32" fill="hold" nodeType="click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circle(out)">
                                      <p:cBhvr>
                                        <p:cTn id="82" dur="2000"/>
                                        <p:tgtEl>
                                          <p:spTgt spid="19"/>
                                        </p:tgtEl>
                                      </p:cBhvr>
                                    </p:animEffect>
                                  </p:childTnLst>
                                </p:cTn>
                              </p:par>
                            </p:childTnLst>
                          </p:cTn>
                        </p:par>
                      </p:childTnLst>
                    </p:cTn>
                  </p:par>
                  <p:par>
                    <p:cTn id="83" fill="hold">
                      <p:stCondLst>
                        <p:cond delay="indefinite"/>
                      </p:stCondLst>
                      <p:childTnLst>
                        <p:par>
                          <p:cTn id="84" fill="hold">
                            <p:stCondLst>
                              <p:cond delay="0"/>
                            </p:stCondLst>
                            <p:childTnLst>
                              <p:par>
                                <p:cTn id="85" presetID="6" presetClass="entr" presetSubtype="32" fill="hold" nodeType="click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circle(out)">
                                      <p:cBhvr>
                                        <p:cTn id="87" dur="2000"/>
                                        <p:tgtEl>
                                          <p:spTgt spid="20"/>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2" fill="hold" nodeType="click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wipe(right)">
                                      <p:cBhvr>
                                        <p:cTn id="92" dur="500"/>
                                        <p:tgtEl>
                                          <p:spTgt spid="23"/>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2" fill="hold" nodeType="click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wipe(right)">
                                      <p:cBhvr>
                                        <p:cTn id="97" dur="500"/>
                                        <p:tgtEl>
                                          <p:spTgt spid="24"/>
                                        </p:tgtEl>
                                      </p:cBhvr>
                                    </p:animEffect>
                                  </p:childTnLst>
                                </p:cTn>
                              </p:par>
                            </p:childTnLst>
                          </p:cTn>
                        </p:par>
                      </p:childTnLst>
                    </p:cTn>
                  </p:par>
                  <p:par>
                    <p:cTn id="98" fill="hold">
                      <p:stCondLst>
                        <p:cond delay="indefinite"/>
                      </p:stCondLst>
                      <p:childTnLst>
                        <p:par>
                          <p:cTn id="99" fill="hold">
                            <p:stCondLst>
                              <p:cond delay="0"/>
                            </p:stCondLst>
                            <p:childTnLst>
                              <p:par>
                                <p:cTn id="100" presetID="6" presetClass="entr" presetSubtype="32" fill="hold" nodeType="clickEffect">
                                  <p:stCondLst>
                                    <p:cond delay="0"/>
                                  </p:stCondLst>
                                  <p:childTnLst>
                                    <p:set>
                                      <p:cBhvr>
                                        <p:cTn id="101" dur="1" fill="hold">
                                          <p:stCondLst>
                                            <p:cond delay="0"/>
                                          </p:stCondLst>
                                        </p:cTn>
                                        <p:tgtEl>
                                          <p:spTgt spid="26"/>
                                        </p:tgtEl>
                                        <p:attrNameLst>
                                          <p:attrName>style.visibility</p:attrName>
                                        </p:attrNameLst>
                                      </p:cBhvr>
                                      <p:to>
                                        <p:strVal val="visible"/>
                                      </p:to>
                                    </p:set>
                                    <p:animEffect transition="in" filter="circle(out)">
                                      <p:cBhvr>
                                        <p:cTn id="102"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1"/>
          </a:lnRef>
          <a:fillRef idx="1">
            <a:schemeClr val="lt1"/>
          </a:fillRef>
          <a:effectRef idx="0">
            <a:schemeClr val="accent1"/>
          </a:effectRef>
          <a:fontRef idx="minor">
            <a:schemeClr val="dk1"/>
          </a:fontRef>
        </p:style>
        <p:txBody>
          <a:bodyPr/>
          <a:lstStyle/>
          <a:p>
            <a:pPr algn="ctr"/>
            <a:r>
              <a:rPr lang="fa-IR" dirty="0" smtClean="0"/>
              <a:t>پیوند داتیو</a:t>
            </a:r>
            <a:endParaRPr lang="en-US" dirty="0"/>
          </a:p>
        </p:txBody>
      </p:sp>
      <p:pic>
        <p:nvPicPr>
          <p:cNvPr id="6" name="Content Placeholder 5"/>
          <p:cNvPicPr>
            <a:picLocks noGrp="1" noChangeAspect="1"/>
          </p:cNvPicPr>
          <p:nvPr>
            <p:ph idx="1"/>
          </p:nvPr>
        </p:nvPicPr>
        <p:blipFill>
          <a:blip r:embed="rId2"/>
          <a:stretch>
            <a:fillRect/>
          </a:stretch>
        </p:blipFill>
        <p:spPr>
          <a:xfrm>
            <a:off x="3352981" y="3505200"/>
            <a:ext cx="1447619" cy="1228571"/>
          </a:xfrm>
          <a:prstGeom prst="rect">
            <a:avLst/>
          </a:prstGeom>
        </p:spPr>
      </p:pic>
      <p:pic>
        <p:nvPicPr>
          <p:cNvPr id="7" name="Picture 6"/>
          <p:cNvPicPr>
            <a:picLocks noChangeAspect="1"/>
          </p:cNvPicPr>
          <p:nvPr/>
        </p:nvPicPr>
        <p:blipFill>
          <a:blip r:embed="rId3"/>
          <a:stretch>
            <a:fillRect/>
          </a:stretch>
        </p:blipFill>
        <p:spPr>
          <a:xfrm>
            <a:off x="3991133" y="2714714"/>
            <a:ext cx="1266667" cy="714286"/>
          </a:xfrm>
          <a:prstGeom prst="rect">
            <a:avLst/>
          </a:prstGeom>
        </p:spPr>
      </p:pic>
      <p:pic>
        <p:nvPicPr>
          <p:cNvPr id="8" name="Picture 7"/>
          <p:cNvPicPr>
            <a:picLocks noChangeAspect="1"/>
          </p:cNvPicPr>
          <p:nvPr/>
        </p:nvPicPr>
        <p:blipFill>
          <a:blip r:embed="rId4"/>
          <a:stretch>
            <a:fillRect/>
          </a:stretch>
        </p:blipFill>
        <p:spPr>
          <a:xfrm>
            <a:off x="5029257" y="3571924"/>
            <a:ext cx="457143" cy="390476"/>
          </a:xfrm>
          <a:prstGeom prst="rect">
            <a:avLst/>
          </a:prstGeom>
        </p:spPr>
      </p:pic>
      <p:pic>
        <p:nvPicPr>
          <p:cNvPr id="10" name="Picture 9"/>
          <p:cNvPicPr>
            <a:picLocks noChangeAspect="1"/>
          </p:cNvPicPr>
          <p:nvPr/>
        </p:nvPicPr>
        <p:blipFill>
          <a:blip r:embed="rId5"/>
          <a:stretch>
            <a:fillRect/>
          </a:stretch>
        </p:blipFill>
        <p:spPr>
          <a:xfrm>
            <a:off x="5048305" y="3436089"/>
            <a:ext cx="438095" cy="542857"/>
          </a:xfrm>
          <a:prstGeom prst="rect">
            <a:avLst/>
          </a:prstGeom>
        </p:spPr>
      </p:pic>
      <p:pic>
        <p:nvPicPr>
          <p:cNvPr id="11" name="Picture 10"/>
          <p:cNvPicPr>
            <a:picLocks noChangeAspect="1"/>
          </p:cNvPicPr>
          <p:nvPr/>
        </p:nvPicPr>
        <p:blipFill>
          <a:blip r:embed="rId6"/>
          <a:stretch>
            <a:fillRect/>
          </a:stretch>
        </p:blipFill>
        <p:spPr>
          <a:xfrm>
            <a:off x="3145876" y="2484980"/>
            <a:ext cx="2242648" cy="2954840"/>
          </a:xfrm>
          <a:prstGeom prst="rect">
            <a:avLst/>
          </a:prstGeom>
        </p:spPr>
      </p:pic>
      <p:pic>
        <p:nvPicPr>
          <p:cNvPr id="12" name="Picture 11"/>
          <p:cNvPicPr>
            <a:picLocks noChangeAspect="1"/>
          </p:cNvPicPr>
          <p:nvPr/>
        </p:nvPicPr>
        <p:blipFill>
          <a:blip r:embed="rId7"/>
          <a:stretch>
            <a:fillRect/>
          </a:stretch>
        </p:blipFill>
        <p:spPr>
          <a:xfrm>
            <a:off x="5200686" y="3348053"/>
            <a:ext cx="285714" cy="238095"/>
          </a:xfrm>
          <a:prstGeom prst="rect">
            <a:avLst/>
          </a:prstGeom>
        </p:spPr>
      </p:pic>
      <p:pic>
        <p:nvPicPr>
          <p:cNvPr id="5122" name="Picture 2" descr="Question Mark, Note, Duplicate, Request, Matte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61058" y="2618636"/>
            <a:ext cx="519113" cy="51911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Question Mark, Note, Duplicate, Request, Matte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477470" y="3574321"/>
            <a:ext cx="519113" cy="51911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p:cNvPicPr>
            <a:picLocks noChangeAspect="1"/>
          </p:cNvPicPr>
          <p:nvPr/>
        </p:nvPicPr>
        <p:blipFill>
          <a:blip r:embed="rId9"/>
          <a:stretch>
            <a:fillRect/>
          </a:stretch>
        </p:blipFill>
        <p:spPr>
          <a:xfrm>
            <a:off x="2454152" y="2190881"/>
            <a:ext cx="897970" cy="3576129"/>
          </a:xfrm>
          <a:prstGeom prst="rect">
            <a:avLst/>
          </a:prstGeom>
        </p:spPr>
      </p:pic>
      <p:pic>
        <p:nvPicPr>
          <p:cNvPr id="16" name="Picture 15"/>
          <p:cNvPicPr>
            <a:picLocks noChangeAspect="1"/>
          </p:cNvPicPr>
          <p:nvPr/>
        </p:nvPicPr>
        <p:blipFill>
          <a:blip r:embed="rId10"/>
          <a:stretch>
            <a:fillRect/>
          </a:stretch>
        </p:blipFill>
        <p:spPr>
          <a:xfrm>
            <a:off x="5223499" y="2214072"/>
            <a:ext cx="1037259" cy="3414973"/>
          </a:xfrm>
          <a:prstGeom prst="rect">
            <a:avLst/>
          </a:prstGeom>
        </p:spPr>
      </p:pic>
      <p:pic>
        <p:nvPicPr>
          <p:cNvPr id="17" name="Picture 16"/>
          <p:cNvPicPr>
            <a:picLocks noChangeAspect="1"/>
          </p:cNvPicPr>
          <p:nvPr/>
        </p:nvPicPr>
        <p:blipFill>
          <a:blip r:embed="rId11"/>
          <a:stretch>
            <a:fillRect/>
          </a:stretch>
        </p:blipFill>
        <p:spPr>
          <a:xfrm>
            <a:off x="4584488" y="2633544"/>
            <a:ext cx="412094" cy="1459890"/>
          </a:xfrm>
          <a:prstGeom prst="rect">
            <a:avLst/>
          </a:prstGeom>
        </p:spPr>
      </p:pic>
    </p:spTree>
    <p:extLst>
      <p:ext uri="{BB962C8B-B14F-4D97-AF65-F5344CB8AC3E}">
        <p14:creationId xmlns:p14="http://schemas.microsoft.com/office/powerpoint/2010/main" val="1964821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1+#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1" fill="hold"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heel(1)">
                                      <p:cBhvr>
                                        <p:cTn id="34" dur="20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ntr" presetSubtype="32"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circle(out)">
                                      <p:cBhvr>
                                        <p:cTn id="39" dur="20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32" fill="hold" nodeType="clickEffect">
                                  <p:stCondLst>
                                    <p:cond delay="0"/>
                                  </p:stCondLst>
                                  <p:childTnLst>
                                    <p:set>
                                      <p:cBhvr>
                                        <p:cTn id="43" dur="1" fill="hold">
                                          <p:stCondLst>
                                            <p:cond delay="0"/>
                                          </p:stCondLst>
                                        </p:cTn>
                                        <p:tgtEl>
                                          <p:spTgt spid="5122"/>
                                        </p:tgtEl>
                                        <p:attrNameLst>
                                          <p:attrName>style.visibility</p:attrName>
                                        </p:attrNameLst>
                                      </p:cBhvr>
                                      <p:to>
                                        <p:strVal val="visible"/>
                                      </p:to>
                                    </p:set>
                                    <p:animEffect transition="in" filter="circle(out)">
                                      <p:cBhvr>
                                        <p:cTn id="44" dur="2000"/>
                                        <p:tgtEl>
                                          <p:spTgt spid="5122"/>
                                        </p:tgtEl>
                                      </p:cBhvr>
                                    </p:animEffect>
                                  </p:childTnLst>
                                </p:cTn>
                              </p:par>
                            </p:childTnLst>
                          </p:cTn>
                        </p:par>
                      </p:childTnLst>
                    </p:cTn>
                  </p:par>
                  <p:par>
                    <p:cTn id="45" fill="hold">
                      <p:stCondLst>
                        <p:cond delay="indefinite"/>
                      </p:stCondLst>
                      <p:childTnLst>
                        <p:par>
                          <p:cTn id="46" fill="hold">
                            <p:stCondLst>
                              <p:cond delay="0"/>
                            </p:stCondLst>
                            <p:childTnLst>
                              <p:par>
                                <p:cTn id="47" presetID="6" presetClass="entr" presetSubtype="32" fill="hold"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circle(out)">
                                      <p:cBhvr>
                                        <p:cTn id="49" dur="2000"/>
                                        <p:tgtEl>
                                          <p:spTgt spid="14"/>
                                        </p:tgtEl>
                                      </p:cBhvr>
                                    </p:animEffect>
                                  </p:childTnLst>
                                </p:cTn>
                              </p:par>
                            </p:childTnLst>
                          </p:cTn>
                        </p:par>
                      </p:childTnLst>
                    </p:cTn>
                  </p:par>
                  <p:par>
                    <p:cTn id="50" fill="hold">
                      <p:stCondLst>
                        <p:cond delay="indefinite"/>
                      </p:stCondLst>
                      <p:childTnLst>
                        <p:par>
                          <p:cTn id="51" fill="hold">
                            <p:stCondLst>
                              <p:cond delay="0"/>
                            </p:stCondLst>
                            <p:childTnLst>
                              <p:par>
                                <p:cTn id="52" presetID="6" presetClass="entr" presetSubtype="16" fill="hold" nodeType="click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circle(in)">
                                      <p:cBhvr>
                                        <p:cTn id="54" dur="2000"/>
                                        <p:tgtEl>
                                          <p:spTgt spid="17"/>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nodeType="click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down)">
                                      <p:cBhvr>
                                        <p:cTn id="59" dur="500"/>
                                        <p:tgtEl>
                                          <p:spTgt spid="15"/>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nodeType="click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wipe(down)">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114300" indent="0" algn="ctr" rtl="1">
              <a:buNone/>
            </a:pPr>
            <a:r>
              <a:rPr lang="fa-IR" sz="3200" dirty="0" smtClean="0"/>
              <a:t>اتم مرکزی :</a:t>
            </a:r>
          </a:p>
          <a:p>
            <a:pPr marL="114300" indent="0" algn="ctr" rtl="1">
              <a:buNone/>
            </a:pPr>
            <a:r>
              <a:rPr lang="fa-IR" sz="2800" dirty="0" smtClean="0"/>
              <a:t>اغلب در ابتدای فرمول نوشته می شود</a:t>
            </a:r>
          </a:p>
          <a:p>
            <a:pPr marL="114300" indent="0" algn="ctr" rtl="1">
              <a:buNone/>
            </a:pPr>
            <a:endParaRPr lang="fa-IR" sz="2800" dirty="0" smtClean="0"/>
          </a:p>
          <a:p>
            <a:pPr marL="114300" indent="0" algn="ctr" rtl="1">
              <a:buNone/>
            </a:pPr>
            <a:r>
              <a:rPr lang="fa-IR" sz="2800" dirty="0" smtClean="0"/>
              <a:t>اغلب تعداد کمتری در فرمول دارد</a:t>
            </a:r>
          </a:p>
          <a:p>
            <a:pPr marL="114300" indent="0" algn="ctr" rtl="1">
              <a:buNone/>
            </a:pPr>
            <a:endParaRPr lang="fa-IR" sz="2800" dirty="0" smtClean="0"/>
          </a:p>
          <a:p>
            <a:pPr marL="114300" indent="0" algn="ctr" rtl="1">
              <a:buNone/>
            </a:pPr>
            <a:r>
              <a:rPr lang="fa-IR" sz="2800" dirty="0" smtClean="0"/>
              <a:t>هیچگاه هیدروژن وفلوئور نمی باشد</a:t>
            </a:r>
          </a:p>
          <a:p>
            <a:pPr marL="114300" indent="0" algn="r" rtl="1">
              <a:buNone/>
            </a:pPr>
            <a:endParaRPr lang="en-US" dirty="0"/>
          </a:p>
        </p:txBody>
      </p:sp>
      <p:sp>
        <p:nvSpPr>
          <p:cNvPr id="4" name="Title 1"/>
          <p:cNvSpPr>
            <a:spLocks noGrp="1"/>
          </p:cNvSpPr>
          <p:nvPr>
            <p:ph type="title"/>
          </p:nvPr>
        </p:nvSpPr>
        <p:spPr>
          <a:xfrm>
            <a:off x="457200" y="304800"/>
            <a:ext cx="7620000" cy="1143000"/>
          </a:xfrm>
        </p:spPr>
        <p:style>
          <a:lnRef idx="1">
            <a:schemeClr val="accent1"/>
          </a:lnRef>
          <a:fillRef idx="2">
            <a:schemeClr val="accent1"/>
          </a:fillRef>
          <a:effectRef idx="1">
            <a:schemeClr val="accent1"/>
          </a:effectRef>
          <a:fontRef idx="minor">
            <a:schemeClr val="dk1"/>
          </a:fontRef>
        </p:style>
        <p:txBody>
          <a:bodyPr/>
          <a:lstStyle/>
          <a:p>
            <a:pPr algn="ctr" rtl="1"/>
            <a:r>
              <a:rPr lang="fa-IR" sz="3600" dirty="0">
                <a:solidFill>
                  <a:schemeClr val="tx1"/>
                </a:solidFill>
              </a:rPr>
              <a:t>تشخیص اتم </a:t>
            </a:r>
            <a:r>
              <a:rPr lang="fa-IR" sz="3600" dirty="0" smtClean="0">
                <a:solidFill>
                  <a:schemeClr val="tx1"/>
                </a:solidFill>
              </a:rPr>
              <a:t>مرکزی</a:t>
            </a:r>
            <a:br>
              <a:rPr lang="fa-IR" sz="3600" dirty="0" smtClean="0">
                <a:solidFill>
                  <a:schemeClr val="tx1"/>
                </a:solidFill>
              </a:rPr>
            </a:br>
            <a:r>
              <a:rPr lang="fa-IR" sz="2000" dirty="0" smtClean="0">
                <a:solidFill>
                  <a:schemeClr val="tx1"/>
                </a:solidFill>
              </a:rPr>
              <a:t>(اتمی </a:t>
            </a:r>
            <a:r>
              <a:rPr lang="fa-IR" sz="2000" dirty="0">
                <a:solidFill>
                  <a:schemeClr val="tx1"/>
                </a:solidFill>
              </a:rPr>
              <a:t>که در مرکز قرار گرفته و سایر اتم ها با </a:t>
            </a:r>
            <a:r>
              <a:rPr lang="fa-IR" sz="2000" dirty="0" smtClean="0">
                <a:solidFill>
                  <a:schemeClr val="tx1"/>
                </a:solidFill>
              </a:rPr>
              <a:t>پیوندهای </a:t>
            </a:r>
            <a:r>
              <a:rPr lang="fa-IR" sz="2000" dirty="0">
                <a:solidFill>
                  <a:schemeClr val="tx1"/>
                </a:solidFill>
              </a:rPr>
              <a:t>کووالانسی پیرامون آن قرار می گیرند)</a:t>
            </a:r>
            <a:endParaRPr lang="en-US" sz="2000" dirty="0">
              <a:solidFill>
                <a:schemeClr val="tx1"/>
              </a:solidFill>
              <a:latin typeface="Cambria Math" pitchFamily="18" charset="0"/>
              <a:ea typeface="Cambria Math" pitchFamily="18" charset="0"/>
            </a:endParaRPr>
          </a:p>
        </p:txBody>
      </p:sp>
    </p:spTree>
    <p:extLst>
      <p:ext uri="{BB962C8B-B14F-4D97-AF65-F5344CB8AC3E}">
        <p14:creationId xmlns:p14="http://schemas.microsoft.com/office/powerpoint/2010/main" val="811847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right)">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right)">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righ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wipe(right)">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114300" indent="0" algn="r" rtl="1">
              <a:buNone/>
            </a:pPr>
            <a:r>
              <a:rPr lang="fa-IR" sz="2400" dirty="0">
                <a:solidFill>
                  <a:srgbClr val="FF0000"/>
                </a:solidFill>
              </a:rPr>
              <a:t>الف: </a:t>
            </a:r>
            <a:r>
              <a:rPr lang="fa-IR" sz="2800" dirty="0"/>
              <a:t>اتم پیرامونی </a:t>
            </a:r>
            <a:r>
              <a:rPr lang="fa-IR" sz="2800" dirty="0">
                <a:solidFill>
                  <a:srgbClr val="00B050"/>
                </a:solidFill>
              </a:rPr>
              <a:t>هیدروژن</a:t>
            </a:r>
            <a:r>
              <a:rPr lang="fa-IR" sz="2800" dirty="0"/>
              <a:t> ویا </a:t>
            </a:r>
            <a:r>
              <a:rPr lang="fa-IR" sz="2800" dirty="0">
                <a:solidFill>
                  <a:srgbClr val="00B050"/>
                </a:solidFill>
              </a:rPr>
              <a:t>هالوژن</a:t>
            </a:r>
            <a:r>
              <a:rPr lang="fa-IR" sz="2800" dirty="0"/>
              <a:t> باشد : </a:t>
            </a:r>
          </a:p>
          <a:p>
            <a:pPr algn="r" rtl="1"/>
            <a:endParaRPr lang="fa-IR" sz="2400" dirty="0"/>
          </a:p>
          <a:p>
            <a:pPr algn="r" rtl="1"/>
            <a:r>
              <a:rPr lang="fa-IR" dirty="0"/>
              <a:t>1. مدل نقطه ای اتم مرکزی را رسم می کنیم </a:t>
            </a:r>
            <a:r>
              <a:rPr lang="fa-IR" dirty="0" smtClean="0"/>
              <a:t>:</a:t>
            </a:r>
          </a:p>
          <a:p>
            <a:pPr algn="r" rtl="1"/>
            <a:endParaRPr lang="en-US" dirty="0"/>
          </a:p>
          <a:p>
            <a:pPr algn="r" rtl="1"/>
            <a:r>
              <a:rPr lang="fa-IR" dirty="0"/>
              <a:t>2. هیدروژن و یا هالوژن ها  را با پیوند ساده به تک الکترون ها وصل کنید</a:t>
            </a:r>
          </a:p>
          <a:p>
            <a:pPr algn="r" rtl="1"/>
            <a:endParaRPr lang="fa-IR" dirty="0"/>
          </a:p>
          <a:p>
            <a:pPr algn="r" rtl="1"/>
            <a:r>
              <a:rPr lang="fa-IR" dirty="0"/>
              <a:t>3. هالوژن ها رااُکتت کنید.</a:t>
            </a:r>
            <a:endParaRPr lang="en-US" dirty="0"/>
          </a:p>
          <a:p>
            <a:pPr marL="114300" indent="0" algn="ctr" rtl="1">
              <a:buNone/>
            </a:pPr>
            <a:endParaRPr lang="en-US" dirty="0"/>
          </a:p>
        </p:txBody>
      </p:sp>
      <p:sp>
        <p:nvSpPr>
          <p:cNvPr id="4" name="Title 1"/>
          <p:cNvSpPr>
            <a:spLocks noGrp="1"/>
          </p:cNvSpPr>
          <p:nvPr>
            <p:ph type="title"/>
          </p:nvPr>
        </p:nvSpPr>
        <p:spPr>
          <a:xfrm>
            <a:off x="457200" y="304800"/>
            <a:ext cx="7620000" cy="1143000"/>
          </a:xfrm>
        </p:spPr>
        <p:style>
          <a:lnRef idx="1">
            <a:schemeClr val="accent1"/>
          </a:lnRef>
          <a:fillRef idx="2">
            <a:schemeClr val="accent1"/>
          </a:fillRef>
          <a:effectRef idx="1">
            <a:schemeClr val="accent1"/>
          </a:effectRef>
          <a:fontRef idx="minor">
            <a:schemeClr val="dk1"/>
          </a:fontRef>
        </p:style>
        <p:txBody>
          <a:bodyPr/>
          <a:lstStyle/>
          <a:p>
            <a:pPr algn="ctr" rtl="1"/>
            <a:r>
              <a:rPr lang="fa-IR" sz="2800" dirty="0">
                <a:solidFill>
                  <a:schemeClr val="tx1"/>
                </a:solidFill>
              </a:rPr>
              <a:t>روش دیگری ، برای رسم ساختار لوویس :</a:t>
            </a:r>
            <a:endParaRPr lang="en-US" sz="2800" dirty="0">
              <a:solidFill>
                <a:schemeClr val="tx1"/>
              </a:solidFill>
              <a:latin typeface="Cambria Math" pitchFamily="18" charset="0"/>
              <a:ea typeface="Cambria Math" pitchFamily="18" charset="0"/>
            </a:endParaRPr>
          </a:p>
        </p:txBody>
      </p:sp>
    </p:spTree>
    <p:extLst>
      <p:ext uri="{BB962C8B-B14F-4D97-AF65-F5344CB8AC3E}">
        <p14:creationId xmlns:p14="http://schemas.microsoft.com/office/powerpoint/2010/main" val="1960367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right)">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righ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right)">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wipe(right)">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457200" y="274638"/>
            <a:ext cx="7620000" cy="1935162"/>
          </a:xfrm>
        </p:spPr>
        <p:style>
          <a:lnRef idx="1">
            <a:schemeClr val="accent3"/>
          </a:lnRef>
          <a:fillRef idx="2">
            <a:schemeClr val="accent3"/>
          </a:fillRef>
          <a:effectRef idx="1">
            <a:schemeClr val="accent3"/>
          </a:effectRef>
          <a:fontRef idx="minor">
            <a:schemeClr val="dk1"/>
          </a:fontRef>
        </p:style>
        <p:txBody>
          <a:bodyPr anchor="t">
            <a:normAutofit/>
          </a:bodyPr>
          <a:lstStyle/>
          <a:p>
            <a:pPr algn="ctr"/>
            <a:r>
              <a:rPr lang="fa-IR" sz="2200" dirty="0" smtClean="0">
                <a:solidFill>
                  <a:schemeClr val="tx1"/>
                </a:solidFill>
              </a:rPr>
              <a:t>ساختار لوییس مولکول </a:t>
            </a:r>
            <a:r>
              <a:rPr lang="fa-IR" sz="2200" dirty="0" smtClean="0">
                <a:solidFill>
                  <a:srgbClr val="FF0000"/>
                </a:solidFill>
              </a:rPr>
              <a:t>فسفر تری کلرید </a:t>
            </a:r>
            <a:r>
              <a:rPr lang="fa-IR" sz="2200" dirty="0" smtClean="0">
                <a:solidFill>
                  <a:schemeClr val="tx1"/>
                </a:solidFill>
              </a:rPr>
              <a:t>را رسم کنید.</a:t>
            </a:r>
            <a:r>
              <a:rPr lang="en-US" i="1" dirty="0" smtClean="0"/>
              <a:t/>
            </a:r>
            <a:br>
              <a:rPr lang="en-US" i="1" dirty="0" smtClean="0"/>
            </a:br>
            <a:endParaRPr lang="en-US" sz="20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0" y="3276600"/>
            <a:ext cx="86677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2619375"/>
            <a:ext cx="1971675" cy="225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7337" y="2362200"/>
            <a:ext cx="5372100" cy="413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1562" y="2438400"/>
            <a:ext cx="6343650" cy="447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a:blip r:embed="rId6"/>
          <a:stretch>
            <a:fillRect/>
          </a:stretch>
        </p:blipFill>
        <p:spPr>
          <a:xfrm>
            <a:off x="1387524" y="1194931"/>
            <a:ext cx="6257143" cy="485714"/>
          </a:xfrm>
          <a:prstGeom prst="rect">
            <a:avLst/>
          </a:prstGeom>
        </p:spPr>
      </p:pic>
      <p:pic>
        <p:nvPicPr>
          <p:cNvPr id="4" name="Picture 3"/>
          <p:cNvPicPr>
            <a:picLocks noChangeAspect="1"/>
          </p:cNvPicPr>
          <p:nvPr/>
        </p:nvPicPr>
        <p:blipFill>
          <a:blip r:embed="rId7"/>
          <a:stretch>
            <a:fillRect/>
          </a:stretch>
        </p:blipFill>
        <p:spPr>
          <a:xfrm>
            <a:off x="5168477" y="1623961"/>
            <a:ext cx="2476190" cy="457143"/>
          </a:xfrm>
          <a:prstGeom prst="rect">
            <a:avLst/>
          </a:prstGeom>
        </p:spPr>
      </p:pic>
      <p:pic>
        <p:nvPicPr>
          <p:cNvPr id="5" name="Picture 4"/>
          <p:cNvPicPr>
            <a:picLocks noChangeAspect="1"/>
          </p:cNvPicPr>
          <p:nvPr/>
        </p:nvPicPr>
        <p:blipFill>
          <a:blip r:embed="rId8"/>
          <a:stretch>
            <a:fillRect/>
          </a:stretch>
        </p:blipFill>
        <p:spPr>
          <a:xfrm>
            <a:off x="2009180" y="775831"/>
            <a:ext cx="5638800" cy="419100"/>
          </a:xfrm>
          <a:prstGeom prst="rect">
            <a:avLst/>
          </a:prstGeom>
        </p:spPr>
      </p:pic>
    </p:spTree>
    <p:extLst>
      <p:ext uri="{BB962C8B-B14F-4D97-AF65-F5344CB8AC3E}">
        <p14:creationId xmlns:p14="http://schemas.microsoft.com/office/powerpoint/2010/main" val="1908993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2"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right)">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4098"/>
                                        </p:tgtEl>
                                        <p:attrNameLst>
                                          <p:attrName>style.visibility</p:attrName>
                                        </p:attrNameLst>
                                      </p:cBhvr>
                                      <p:to>
                                        <p:strVal val="visible"/>
                                      </p:to>
                                    </p:set>
                                    <p:animEffect transition="in" filter="wheel(1)">
                                      <p:cBhvr>
                                        <p:cTn id="18" dur="2000"/>
                                        <p:tgtEl>
                                          <p:spTgt spid="4098"/>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nodeType="clickEffect">
                                  <p:stCondLst>
                                    <p:cond delay="0"/>
                                  </p:stCondLst>
                                  <p:childTnLst>
                                    <p:set>
                                      <p:cBhvr>
                                        <p:cTn id="22" dur="1" fill="hold">
                                          <p:stCondLst>
                                            <p:cond delay="0"/>
                                          </p:stCondLst>
                                        </p:cTn>
                                        <p:tgtEl>
                                          <p:spTgt spid="4099"/>
                                        </p:tgtEl>
                                        <p:attrNameLst>
                                          <p:attrName>style.visibility</p:attrName>
                                        </p:attrNameLst>
                                      </p:cBhvr>
                                      <p:to>
                                        <p:strVal val="visible"/>
                                      </p:to>
                                    </p:set>
                                    <p:animEffect transition="in" filter="wheel(1)">
                                      <p:cBhvr>
                                        <p:cTn id="23" dur="2000"/>
                                        <p:tgtEl>
                                          <p:spTgt spid="409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right)">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nodeType="clickEffect">
                                  <p:stCondLst>
                                    <p:cond delay="0"/>
                                  </p:stCondLst>
                                  <p:childTnLst>
                                    <p:set>
                                      <p:cBhvr>
                                        <p:cTn id="32" dur="1" fill="hold">
                                          <p:stCondLst>
                                            <p:cond delay="0"/>
                                          </p:stCondLst>
                                        </p:cTn>
                                        <p:tgtEl>
                                          <p:spTgt spid="4100"/>
                                        </p:tgtEl>
                                        <p:attrNameLst>
                                          <p:attrName>style.visibility</p:attrName>
                                        </p:attrNameLst>
                                      </p:cBhvr>
                                      <p:to>
                                        <p:strVal val="visible"/>
                                      </p:to>
                                    </p:set>
                                    <p:animEffect transition="in" filter="wheel(1)">
                                      <p:cBhvr>
                                        <p:cTn id="33" dur="2000"/>
                                        <p:tgtEl>
                                          <p:spTgt spid="410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2" fill="hold"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right)">
                                      <p:cBhvr>
                                        <p:cTn id="38" dur="500"/>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21" presetClass="entr" presetSubtype="1" fill="hold" nodeType="clickEffect">
                                  <p:stCondLst>
                                    <p:cond delay="0"/>
                                  </p:stCondLst>
                                  <p:childTnLst>
                                    <p:set>
                                      <p:cBhvr>
                                        <p:cTn id="42" dur="1" fill="hold">
                                          <p:stCondLst>
                                            <p:cond delay="0"/>
                                          </p:stCondLst>
                                        </p:cTn>
                                        <p:tgtEl>
                                          <p:spTgt spid="4101"/>
                                        </p:tgtEl>
                                        <p:attrNameLst>
                                          <p:attrName>style.visibility</p:attrName>
                                        </p:attrNameLst>
                                      </p:cBhvr>
                                      <p:to>
                                        <p:strVal val="visible"/>
                                      </p:to>
                                    </p:set>
                                    <p:animEffect transition="in" filter="wheel(1)">
                                      <p:cBhvr>
                                        <p:cTn id="43" dur="2000"/>
                                        <p:tgtEl>
                                          <p:spTgt spid="4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6800" y="1981200"/>
            <a:ext cx="6595533" cy="4800600"/>
          </a:xfrm>
        </p:spPr>
        <p:style>
          <a:lnRef idx="2">
            <a:schemeClr val="accent4"/>
          </a:lnRef>
          <a:fillRef idx="1">
            <a:schemeClr val="lt1"/>
          </a:fillRef>
          <a:effectRef idx="0">
            <a:schemeClr val="accent4"/>
          </a:effectRef>
          <a:fontRef idx="minor">
            <a:schemeClr val="dk1"/>
          </a:fontRef>
        </p:style>
      </p:pic>
      <p:sp>
        <p:nvSpPr>
          <p:cNvPr id="5"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800" b="1" dirty="0" smtClean="0">
                <a:solidFill>
                  <a:schemeClr val="tx1"/>
                </a:solidFill>
                <a:latin typeface="Cambria Math" pitchFamily="18" charset="0"/>
                <a:ea typeface="Cambria Math" pitchFamily="18" charset="0"/>
                <a:cs typeface="0 Compset" pitchFamily="2" charset="-78"/>
              </a:rPr>
              <a:t>انواع واکنش ( معادله )های شیمیایی</a:t>
            </a:r>
            <a:endParaRPr lang="en-US" sz="2800" b="1" dirty="0">
              <a:solidFill>
                <a:schemeClr val="tx1"/>
              </a:solidFill>
              <a:latin typeface="Cambria Math" pitchFamily="18" charset="0"/>
              <a:ea typeface="Cambria Math" pitchFamily="18" charset="0"/>
              <a:cs typeface="0 Compset" pitchFamily="2" charset="-78"/>
            </a:endParaRPr>
          </a:p>
        </p:txBody>
      </p:sp>
      <p:pic>
        <p:nvPicPr>
          <p:cNvPr id="5122"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295400" y="1981200"/>
            <a:ext cx="6324600" cy="1303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371600" y="5786535"/>
            <a:ext cx="6019800" cy="614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00600" y="4724400"/>
            <a:ext cx="1943100" cy="84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25673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5124"/>
                                        </p:tgtEl>
                                        <p:attrNameLst>
                                          <p:attrName>style.visibility</p:attrName>
                                        </p:attrNameLst>
                                      </p:cBhvr>
                                      <p:to>
                                        <p:strVal val="visible"/>
                                      </p:to>
                                    </p:set>
                                    <p:animEffect transition="in" filter="circle(in)">
                                      <p:cBhvr>
                                        <p:cTn id="17" dur="2000"/>
                                        <p:tgtEl>
                                          <p:spTgt spid="512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122"/>
                                        </p:tgtEl>
                                        <p:attrNameLst>
                                          <p:attrName>style.visibility</p:attrName>
                                        </p:attrNameLst>
                                      </p:cBhvr>
                                      <p:to>
                                        <p:strVal val="visible"/>
                                      </p:to>
                                    </p:set>
                                    <p:animEffect transition="in" filter="barn(inVertical)">
                                      <p:cBhvr>
                                        <p:cTn id="22" dur="500"/>
                                        <p:tgtEl>
                                          <p:spTgt spid="512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5123"/>
                                        </p:tgtEl>
                                        <p:attrNameLst>
                                          <p:attrName>style.visibility</p:attrName>
                                        </p:attrNameLst>
                                      </p:cBhvr>
                                      <p:to>
                                        <p:strVal val="visible"/>
                                      </p:to>
                                    </p:set>
                                    <p:animEffect transition="in" filter="circle(in)">
                                      <p:cBhvr>
                                        <p:cTn id="27" dur="2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114300" indent="0" algn="r" rtl="1">
              <a:lnSpc>
                <a:spcPct val="150000"/>
              </a:lnSpc>
              <a:buNone/>
            </a:pPr>
            <a:r>
              <a:rPr lang="fa-IR" sz="2800" dirty="0">
                <a:solidFill>
                  <a:srgbClr val="FF0000"/>
                </a:solidFill>
              </a:rPr>
              <a:t>ب</a:t>
            </a:r>
            <a:r>
              <a:rPr lang="fa-IR" sz="2800" dirty="0"/>
              <a:t>: اتم پیرامونی</a:t>
            </a:r>
            <a:r>
              <a:rPr lang="fa-IR" sz="2800" dirty="0">
                <a:solidFill>
                  <a:srgbClr val="FF0000"/>
                </a:solidFill>
              </a:rPr>
              <a:t> اکسیژن </a:t>
            </a:r>
            <a:r>
              <a:rPr lang="fa-IR" sz="2800" dirty="0"/>
              <a:t>باشد </a:t>
            </a:r>
            <a:r>
              <a:rPr lang="fa-IR" sz="2800" dirty="0" smtClean="0"/>
              <a:t>:</a:t>
            </a:r>
          </a:p>
          <a:p>
            <a:pPr algn="r" rtl="1">
              <a:lnSpc>
                <a:spcPct val="150000"/>
              </a:lnSpc>
            </a:pPr>
            <a:r>
              <a:rPr lang="fa-IR" dirty="0" smtClean="0"/>
              <a:t>۱. </a:t>
            </a:r>
            <a:r>
              <a:rPr lang="fa-IR" dirty="0"/>
              <a:t>مدل نقطه ای اتم مرکزی را رسم می </a:t>
            </a:r>
            <a:r>
              <a:rPr lang="fa-IR" dirty="0" smtClean="0"/>
              <a:t>کنیم</a:t>
            </a:r>
          </a:p>
          <a:p>
            <a:pPr algn="r" rtl="1">
              <a:lnSpc>
                <a:spcPct val="150000"/>
              </a:lnSpc>
            </a:pPr>
            <a:r>
              <a:rPr lang="fa-IR" dirty="0" smtClean="0"/>
              <a:t>۲. بر </a:t>
            </a:r>
            <a:r>
              <a:rPr lang="fa-IR" dirty="0"/>
              <a:t>اساس اولویت های زیر اکسیژن ها را متصل می </a:t>
            </a:r>
            <a:r>
              <a:rPr lang="fa-IR" dirty="0" smtClean="0"/>
              <a:t>نماییم</a:t>
            </a:r>
            <a:endParaRPr lang="fa-IR" dirty="0"/>
          </a:p>
          <a:p>
            <a:pPr marL="114300" indent="0" algn="r" rtl="1">
              <a:lnSpc>
                <a:spcPct val="150000"/>
              </a:lnSpc>
              <a:buNone/>
            </a:pPr>
            <a:r>
              <a:rPr lang="fa-IR" dirty="0" smtClean="0"/>
              <a:t>    ۱-۲ </a:t>
            </a:r>
            <a:r>
              <a:rPr lang="fa-IR" dirty="0"/>
              <a:t>: اکسیژن به شکل پیوند </a:t>
            </a:r>
            <a:r>
              <a:rPr lang="fa-IR" dirty="0" smtClean="0"/>
              <a:t>دوگانه (فقط برای الکترون های منفرد)</a:t>
            </a:r>
            <a:endParaRPr lang="fa-IR" dirty="0"/>
          </a:p>
          <a:p>
            <a:pPr marL="114300" indent="0" algn="r" rtl="1">
              <a:lnSpc>
                <a:spcPct val="150000"/>
              </a:lnSpc>
              <a:buNone/>
            </a:pPr>
            <a:r>
              <a:rPr lang="fa-IR" dirty="0" smtClean="0"/>
              <a:t>    ۲-۲: </a:t>
            </a:r>
            <a:r>
              <a:rPr lang="fa-IR" dirty="0"/>
              <a:t>اکسیژن به شکل پیوند </a:t>
            </a:r>
            <a:r>
              <a:rPr lang="fa-IR" dirty="0" smtClean="0"/>
              <a:t>داتیو</a:t>
            </a:r>
            <a:r>
              <a:rPr lang="fa-IR" dirty="0"/>
              <a:t>(فقط برای الکترون های </a:t>
            </a:r>
            <a:r>
              <a:rPr lang="fa-IR" dirty="0" smtClean="0"/>
              <a:t>جفت)</a:t>
            </a:r>
            <a:endParaRPr lang="fa-IR" dirty="0"/>
          </a:p>
          <a:p>
            <a:pPr algn="r" rtl="1">
              <a:lnSpc>
                <a:spcPct val="150000"/>
              </a:lnSpc>
            </a:pPr>
            <a:r>
              <a:rPr lang="fa-IR" dirty="0" smtClean="0"/>
              <a:t>۳. </a:t>
            </a:r>
            <a:r>
              <a:rPr lang="fa-IR" dirty="0"/>
              <a:t>اکسیژن ها را اُکتت </a:t>
            </a:r>
            <a:r>
              <a:rPr lang="fa-IR" dirty="0" smtClean="0"/>
              <a:t>میکنیم </a:t>
            </a:r>
            <a:r>
              <a:rPr lang="fa-IR" dirty="0"/>
              <a:t>.</a:t>
            </a:r>
            <a:endParaRPr lang="en-US" dirty="0"/>
          </a:p>
          <a:p>
            <a:pPr algn="r" rtl="1">
              <a:lnSpc>
                <a:spcPct val="150000"/>
              </a:lnSpc>
            </a:pPr>
            <a:endParaRPr lang="fa-IR" dirty="0" smtClean="0"/>
          </a:p>
          <a:p>
            <a:pPr algn="r" rtl="1"/>
            <a:endParaRPr lang="en-US" dirty="0"/>
          </a:p>
          <a:p>
            <a:pPr marL="114300" indent="0" algn="r">
              <a:buNone/>
            </a:pPr>
            <a:endParaRPr lang="en-US" dirty="0"/>
          </a:p>
        </p:txBody>
      </p:sp>
      <p:sp>
        <p:nvSpPr>
          <p:cNvPr id="4" name="Title 1"/>
          <p:cNvSpPr>
            <a:spLocks noGrp="1"/>
          </p:cNvSpPr>
          <p:nvPr>
            <p:ph type="title"/>
          </p:nvPr>
        </p:nvSpPr>
        <p:spPr>
          <a:xfrm>
            <a:off x="457200" y="304800"/>
            <a:ext cx="7620000" cy="1143000"/>
          </a:xfrm>
        </p:spPr>
        <p:style>
          <a:lnRef idx="1">
            <a:schemeClr val="accent1"/>
          </a:lnRef>
          <a:fillRef idx="2">
            <a:schemeClr val="accent1"/>
          </a:fillRef>
          <a:effectRef idx="1">
            <a:schemeClr val="accent1"/>
          </a:effectRef>
          <a:fontRef idx="minor">
            <a:schemeClr val="dk1"/>
          </a:fontRef>
        </p:style>
        <p:txBody>
          <a:bodyPr/>
          <a:lstStyle/>
          <a:p>
            <a:pPr algn="ctr" rtl="1"/>
            <a:r>
              <a:rPr lang="fa-IR" sz="2800" dirty="0">
                <a:solidFill>
                  <a:schemeClr val="tx1"/>
                </a:solidFill>
              </a:rPr>
              <a:t>روش دیگری ، برای رسم ساختار لوویس :</a:t>
            </a:r>
            <a:endParaRPr lang="en-US" sz="2800" dirty="0">
              <a:solidFill>
                <a:schemeClr val="tx1"/>
              </a:solidFill>
              <a:latin typeface="Cambria Math" pitchFamily="18" charset="0"/>
              <a:ea typeface="Cambria Math" pitchFamily="18" charset="0"/>
            </a:endParaRPr>
          </a:p>
        </p:txBody>
      </p:sp>
    </p:spTree>
    <p:extLst>
      <p:ext uri="{BB962C8B-B14F-4D97-AF65-F5344CB8AC3E}">
        <p14:creationId xmlns:p14="http://schemas.microsoft.com/office/powerpoint/2010/main" val="3150470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right)">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right)">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right)">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right)">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ipe(right)">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wipe(right)">
                                      <p:cBhvr>
                                        <p:cTn id="3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chor="t">
            <a:normAutofit fontScale="90000"/>
          </a:bodyPr>
          <a:lstStyle/>
          <a:p>
            <a:pPr algn="ctr"/>
            <a:r>
              <a:rPr lang="fa-IR" sz="3600" dirty="0" smtClean="0">
                <a:solidFill>
                  <a:schemeClr val="tx1"/>
                </a:solidFill>
                <a:cs typeface="+mn-cs"/>
              </a:rPr>
              <a:t>ساختار لوییس مولکول گوگرد دی اکسید را رسم کنید.</a:t>
            </a:r>
            <a:r>
              <a:rPr lang="en-US" i="1" dirty="0"/>
              <a:t/>
            </a:r>
            <a:br>
              <a:rPr lang="en-US" i="1" dirty="0"/>
            </a:br>
            <a:endParaRPr lang="en-US" dirty="0"/>
          </a:p>
        </p:txBody>
      </p:sp>
      <p:sp>
        <p:nvSpPr>
          <p:cNvPr id="6" name="Content Placeholder 5"/>
          <p:cNvSpPr>
            <a:spLocks noGrp="1"/>
          </p:cNvSpPr>
          <p:nvPr>
            <p:ph idx="1"/>
          </p:nvPr>
        </p:nvSpPr>
        <p:spPr/>
        <p:txBody>
          <a:bodyPr/>
          <a:lstStyle/>
          <a:p>
            <a:pPr marL="114300" indent="0" algn="r" rtl="1">
              <a:buNone/>
            </a:pPr>
            <a:r>
              <a:rPr lang="fa-IR" i="1" dirty="0"/>
              <a:t>مدل نقطه ای اتم مرکزی را رسم می کنیم :</a:t>
            </a:r>
            <a:endParaRPr lang="en-US" dirty="0"/>
          </a:p>
        </p:txBody>
      </p:sp>
      <p:sp>
        <p:nvSpPr>
          <p:cNvPr id="5" name="Slide Number Placeholder 4"/>
          <p:cNvSpPr>
            <a:spLocks noGrp="1"/>
          </p:cNvSpPr>
          <p:nvPr>
            <p:ph type="sldNum" sz="quarter" idx="12"/>
          </p:nvPr>
        </p:nvSpPr>
        <p:spPr/>
        <p:txBody>
          <a:bodyPr/>
          <a:lstStyle/>
          <a:p>
            <a:fld id="{4CE537EB-F69F-49DF-B190-42F4AEC61CA4}" type="slidenum">
              <a:rPr lang="fa-IR" smtClean="0">
                <a:solidFill>
                  <a:prstClr val="black">
                    <a:tint val="75000"/>
                  </a:prstClr>
                </a:solidFill>
              </a:rPr>
              <a:pPr/>
              <a:t>41</a:t>
            </a:fld>
            <a:endParaRPr lang="fa-IR">
              <a:solidFill>
                <a:prstClr val="black">
                  <a:tint val="75000"/>
                </a:prstClr>
              </a:solidFill>
            </a:endParaRP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7106" y="2703426"/>
            <a:ext cx="1981200" cy="2253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0739" y="2743200"/>
            <a:ext cx="3600861" cy="3686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0175" y="2514600"/>
            <a:ext cx="6524625" cy="393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07030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circle(in)">
                                      <p:cBhvr>
                                        <p:cTn id="13" dur="2000"/>
                                        <p:tgtEl>
                                          <p:spTgt spid="6">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heel(1)">
                                      <p:cBhvr>
                                        <p:cTn id="18" dur="2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heel(1)">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heel(1)">
                                      <p:cBhvr>
                                        <p:cTn id="2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114300" indent="0">
              <a:buNone/>
            </a:pPr>
            <a:endParaRPr lang="en-US" dirty="0"/>
          </a:p>
        </p:txBody>
      </p:sp>
      <p:sp>
        <p:nvSpPr>
          <p:cNvPr id="4"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chor="t">
            <a:normAutofit fontScale="90000"/>
          </a:bodyPr>
          <a:lstStyle/>
          <a:p>
            <a:pPr algn="ctr"/>
            <a:r>
              <a:rPr lang="fa-IR" sz="3600" dirty="0" smtClean="0">
                <a:solidFill>
                  <a:schemeClr val="tx1"/>
                </a:solidFill>
                <a:cs typeface="+mn-cs"/>
              </a:rPr>
              <a:t>ساختار لوییس مولکول فرمالدهید (</a:t>
            </a:r>
            <a:r>
              <a:rPr lang="fa-IR" sz="3600" dirty="0" smtClean="0">
                <a:solidFill>
                  <a:schemeClr val="tx1"/>
                </a:solidFill>
              </a:rPr>
              <a:t>               </a:t>
            </a:r>
            <a:r>
              <a:rPr lang="fa-IR" sz="3600" dirty="0" smtClean="0">
                <a:solidFill>
                  <a:schemeClr val="tx1"/>
                </a:solidFill>
                <a:cs typeface="+mn-cs"/>
              </a:rPr>
              <a:t>) را رسم کنید.</a:t>
            </a:r>
            <a:r>
              <a:rPr lang="en-US" i="1" dirty="0"/>
              <a:t/>
            </a:r>
            <a:br>
              <a:rPr lang="en-US" i="1" dirty="0"/>
            </a:br>
            <a:endParaRPr lang="en-US" dirty="0"/>
          </a:p>
        </p:txBody>
      </p:sp>
      <p:pic>
        <p:nvPicPr>
          <p:cNvPr id="512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05075" y="381000"/>
            <a:ext cx="1228725" cy="436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8012" y="2733675"/>
            <a:ext cx="2181225" cy="229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8012" y="2721165"/>
            <a:ext cx="38862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41548" y="1951488"/>
            <a:ext cx="5000625" cy="490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7"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55798" y="1492440"/>
            <a:ext cx="5286375" cy="541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1830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5123"/>
                                        </p:tgtEl>
                                        <p:attrNameLst>
                                          <p:attrName>style.visibility</p:attrName>
                                        </p:attrNameLst>
                                      </p:cBhvr>
                                      <p:to>
                                        <p:strVal val="visible"/>
                                      </p:to>
                                    </p:set>
                                    <p:animEffect transition="in" filter="wheel(1)">
                                      <p:cBhvr>
                                        <p:cTn id="13" dur="2000"/>
                                        <p:tgtEl>
                                          <p:spTgt spid="5123"/>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5124"/>
                                        </p:tgtEl>
                                        <p:attrNameLst>
                                          <p:attrName>style.visibility</p:attrName>
                                        </p:attrNameLst>
                                      </p:cBhvr>
                                      <p:to>
                                        <p:strVal val="visible"/>
                                      </p:to>
                                    </p:set>
                                    <p:animEffect transition="in" filter="wheel(1)">
                                      <p:cBhvr>
                                        <p:cTn id="18" dur="2000"/>
                                        <p:tgtEl>
                                          <p:spTgt spid="5124"/>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nodeType="clickEffect">
                                  <p:stCondLst>
                                    <p:cond delay="0"/>
                                  </p:stCondLst>
                                  <p:childTnLst>
                                    <p:set>
                                      <p:cBhvr>
                                        <p:cTn id="22" dur="1" fill="hold">
                                          <p:stCondLst>
                                            <p:cond delay="0"/>
                                          </p:stCondLst>
                                        </p:cTn>
                                        <p:tgtEl>
                                          <p:spTgt spid="5125"/>
                                        </p:tgtEl>
                                        <p:attrNameLst>
                                          <p:attrName>style.visibility</p:attrName>
                                        </p:attrNameLst>
                                      </p:cBhvr>
                                      <p:to>
                                        <p:strVal val="visible"/>
                                      </p:to>
                                    </p:set>
                                    <p:animEffect transition="in" filter="wheel(1)">
                                      <p:cBhvr>
                                        <p:cTn id="23" dur="2000"/>
                                        <p:tgtEl>
                                          <p:spTgt spid="5125"/>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5126"/>
                                        </p:tgtEl>
                                        <p:attrNameLst>
                                          <p:attrName>style.visibility</p:attrName>
                                        </p:attrNameLst>
                                      </p:cBhvr>
                                      <p:to>
                                        <p:strVal val="visible"/>
                                      </p:to>
                                    </p:set>
                                    <p:animEffect transition="in" filter="circle(in)">
                                      <p:cBhvr>
                                        <p:cTn id="28" dur="2000"/>
                                        <p:tgtEl>
                                          <p:spTgt spid="5126"/>
                                        </p:tgtEl>
                                      </p:cBhvr>
                                    </p:animEffect>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nodeType="clickEffect">
                                  <p:stCondLst>
                                    <p:cond delay="0"/>
                                  </p:stCondLst>
                                  <p:childTnLst>
                                    <p:set>
                                      <p:cBhvr>
                                        <p:cTn id="32" dur="1" fill="hold">
                                          <p:stCondLst>
                                            <p:cond delay="0"/>
                                          </p:stCondLst>
                                        </p:cTn>
                                        <p:tgtEl>
                                          <p:spTgt spid="5127"/>
                                        </p:tgtEl>
                                        <p:attrNameLst>
                                          <p:attrName>style.visibility</p:attrName>
                                        </p:attrNameLst>
                                      </p:cBhvr>
                                      <p:to>
                                        <p:strVal val="visible"/>
                                      </p:to>
                                    </p:set>
                                    <p:animEffect transition="in" filter="circle(in)">
                                      <p:cBhvr>
                                        <p:cTn id="33" dur="2000"/>
                                        <p:tgtEl>
                                          <p:spTgt spid="5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2667000"/>
            <a:ext cx="2181225" cy="227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chor="t">
            <a:normAutofit fontScale="90000"/>
          </a:bodyPr>
          <a:lstStyle/>
          <a:p>
            <a:pPr algn="ctr"/>
            <a:r>
              <a:rPr lang="fa-IR" sz="3600" dirty="0" smtClean="0">
                <a:solidFill>
                  <a:schemeClr val="tx1"/>
                </a:solidFill>
                <a:cs typeface="+mn-cs"/>
              </a:rPr>
              <a:t>ساختار لوییس هیدروژن سیانید (</a:t>
            </a:r>
            <a:r>
              <a:rPr lang="fa-IR" sz="3600" dirty="0" smtClean="0">
                <a:solidFill>
                  <a:schemeClr val="tx1"/>
                </a:solidFill>
              </a:rPr>
              <a:t>               </a:t>
            </a:r>
            <a:r>
              <a:rPr lang="fa-IR" sz="3600" dirty="0" smtClean="0">
                <a:solidFill>
                  <a:schemeClr val="tx1"/>
                </a:solidFill>
                <a:cs typeface="+mn-cs"/>
              </a:rPr>
              <a:t>) را رسم کنید.</a:t>
            </a:r>
            <a:r>
              <a:rPr lang="en-US" i="1" dirty="0"/>
              <a:t/>
            </a:r>
            <a:br>
              <a:rPr lang="en-US" i="1" dirty="0"/>
            </a:br>
            <a:endParaRPr lang="en-US"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1" y="404252"/>
            <a:ext cx="938212" cy="386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2800" y="2667000"/>
            <a:ext cx="3695700" cy="212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73850" y="2597837"/>
            <a:ext cx="2105025" cy="234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1075" y="2597837"/>
            <a:ext cx="6067425" cy="273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89084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1027"/>
                                        </p:tgtEl>
                                        <p:attrNameLst>
                                          <p:attrName>style.visibility</p:attrName>
                                        </p:attrNameLst>
                                      </p:cBhvr>
                                      <p:to>
                                        <p:strVal val="visible"/>
                                      </p:to>
                                    </p:set>
                                    <p:animEffect transition="in" filter="circle(in)">
                                      <p:cBhvr>
                                        <p:cTn id="13" dur="2000"/>
                                        <p:tgtEl>
                                          <p:spTgt spid="1027"/>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1026"/>
                                        </p:tgtEl>
                                        <p:attrNameLst>
                                          <p:attrName>style.visibility</p:attrName>
                                        </p:attrNameLst>
                                      </p:cBhvr>
                                      <p:to>
                                        <p:strVal val="visible"/>
                                      </p:to>
                                    </p:set>
                                    <p:animEffect transition="in" filter="circle(in)">
                                      <p:cBhvr>
                                        <p:cTn id="18" dur="2000"/>
                                        <p:tgtEl>
                                          <p:spTgt spid="1026"/>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nodeType="clickEffect">
                                  <p:stCondLst>
                                    <p:cond delay="0"/>
                                  </p:stCondLst>
                                  <p:childTnLst>
                                    <p:set>
                                      <p:cBhvr>
                                        <p:cTn id="22" dur="1" fill="hold">
                                          <p:stCondLst>
                                            <p:cond delay="0"/>
                                          </p:stCondLst>
                                        </p:cTn>
                                        <p:tgtEl>
                                          <p:spTgt spid="1028"/>
                                        </p:tgtEl>
                                        <p:attrNameLst>
                                          <p:attrName>style.visibility</p:attrName>
                                        </p:attrNameLst>
                                      </p:cBhvr>
                                      <p:to>
                                        <p:strVal val="visible"/>
                                      </p:to>
                                    </p:set>
                                    <p:animEffect transition="in" filter="wheel(1)">
                                      <p:cBhvr>
                                        <p:cTn id="23" dur="2000"/>
                                        <p:tgtEl>
                                          <p:spTgt spid="1028"/>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12" fill="hold" nodeType="clickEffect">
                                  <p:stCondLst>
                                    <p:cond delay="0"/>
                                  </p:stCondLst>
                                  <p:childTnLst>
                                    <p:set>
                                      <p:cBhvr>
                                        <p:cTn id="27" dur="1" fill="hold">
                                          <p:stCondLst>
                                            <p:cond delay="0"/>
                                          </p:stCondLst>
                                        </p:cTn>
                                        <p:tgtEl>
                                          <p:spTgt spid="1029"/>
                                        </p:tgtEl>
                                        <p:attrNameLst>
                                          <p:attrName>style.visibility</p:attrName>
                                        </p:attrNameLst>
                                      </p:cBhvr>
                                      <p:to>
                                        <p:strVal val="visible"/>
                                      </p:to>
                                    </p:set>
                                    <p:anim calcmode="lin" valueType="num">
                                      <p:cBhvr additive="base">
                                        <p:cTn id="28" dur="500" fill="hold"/>
                                        <p:tgtEl>
                                          <p:spTgt spid="1029"/>
                                        </p:tgtEl>
                                        <p:attrNameLst>
                                          <p:attrName>ppt_x</p:attrName>
                                        </p:attrNameLst>
                                      </p:cBhvr>
                                      <p:tavLst>
                                        <p:tav tm="0">
                                          <p:val>
                                            <p:strVal val="0-#ppt_w/2"/>
                                          </p:val>
                                        </p:tav>
                                        <p:tav tm="100000">
                                          <p:val>
                                            <p:strVal val="#ppt_x"/>
                                          </p:val>
                                        </p:tav>
                                      </p:tavLst>
                                    </p:anim>
                                    <p:anim calcmode="lin" valueType="num">
                                      <p:cBhvr additive="base">
                                        <p:cTn id="29" dur="500" fill="hold"/>
                                        <p:tgtEl>
                                          <p:spTgt spid="102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nodeType="clickEffect">
                                  <p:stCondLst>
                                    <p:cond delay="0"/>
                                  </p:stCondLst>
                                  <p:childTnLst>
                                    <p:set>
                                      <p:cBhvr>
                                        <p:cTn id="33" dur="1" fill="hold">
                                          <p:stCondLst>
                                            <p:cond delay="0"/>
                                          </p:stCondLst>
                                        </p:cTn>
                                        <p:tgtEl>
                                          <p:spTgt spid="1033"/>
                                        </p:tgtEl>
                                        <p:attrNameLst>
                                          <p:attrName>style.visibility</p:attrName>
                                        </p:attrNameLst>
                                      </p:cBhvr>
                                      <p:to>
                                        <p:strVal val="visible"/>
                                      </p:to>
                                    </p:set>
                                    <p:animEffect transition="in" filter="circle(in)">
                                      <p:cBhvr>
                                        <p:cTn id="34" dur="2000"/>
                                        <p:tgtEl>
                                          <p:spTgt spid="10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chor="t">
            <a:normAutofit fontScale="90000"/>
          </a:bodyPr>
          <a:lstStyle/>
          <a:p>
            <a:pPr algn="ctr"/>
            <a:r>
              <a:rPr lang="fa-IR" sz="3600" dirty="0" smtClean="0">
                <a:solidFill>
                  <a:schemeClr val="tx1"/>
                </a:solidFill>
                <a:cs typeface="+mn-cs"/>
              </a:rPr>
              <a:t>ساختار لوییس مولکول کربن مونوکسید را رسم کنید.</a:t>
            </a:r>
            <a:r>
              <a:rPr lang="en-US" i="1" dirty="0"/>
              <a:t/>
            </a:r>
            <a:br>
              <a:rPr lang="en-US" i="1" dirty="0"/>
            </a:br>
            <a:endParaRPr lang="en-US" dirty="0"/>
          </a:p>
        </p:txBody>
      </p:sp>
      <p:pic>
        <p:nvPicPr>
          <p:cNvPr id="13"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57400" y="2895600"/>
            <a:ext cx="2066925" cy="220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05275" y="2876107"/>
            <a:ext cx="1838325" cy="206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7400" y="2676081"/>
            <a:ext cx="4314825" cy="2466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3600" y="3136604"/>
            <a:ext cx="4505325" cy="204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33600" y="3136604"/>
            <a:ext cx="4343400" cy="204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73349" y="3048000"/>
            <a:ext cx="4352925" cy="200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56735" y="3212582"/>
            <a:ext cx="4438650" cy="200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16987" y="3138376"/>
            <a:ext cx="4086225" cy="231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59836" y="3101162"/>
            <a:ext cx="4200525" cy="2486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9344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circle(in)">
                                      <p:cBhvr>
                                        <p:cTn id="13" dur="20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6"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1+#ppt_w/2"/>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circle(in)">
                                      <p:cBhvr>
                                        <p:cTn id="24" dur="20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heel(1)">
                                      <p:cBhvr>
                                        <p:cTn id="29" dur="20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1" fill="hold" nodeType="clickEffect">
                                  <p:stCondLst>
                                    <p:cond delay="0"/>
                                  </p:stCondLst>
                                  <p:childTnLst>
                                    <p:set>
                                      <p:cBhvr>
                                        <p:cTn id="33" dur="1" fill="hold">
                                          <p:stCondLst>
                                            <p:cond delay="0"/>
                                          </p:stCondLst>
                                        </p:cTn>
                                        <p:tgtEl>
                                          <p:spTgt spid="4100"/>
                                        </p:tgtEl>
                                        <p:attrNameLst>
                                          <p:attrName>style.visibility</p:attrName>
                                        </p:attrNameLst>
                                      </p:cBhvr>
                                      <p:to>
                                        <p:strVal val="visible"/>
                                      </p:to>
                                    </p:set>
                                    <p:animEffect transition="in" filter="wheel(1)">
                                      <p:cBhvr>
                                        <p:cTn id="34" dur="2000"/>
                                        <p:tgtEl>
                                          <p:spTgt spid="4100"/>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1"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heel(1)">
                                      <p:cBhvr>
                                        <p:cTn id="39" dur="2000"/>
                                        <p:tgtEl>
                                          <p:spTgt spid="20"/>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16" fill="hold" nodeType="clickEffect">
                                  <p:stCondLst>
                                    <p:cond delay="0"/>
                                  </p:stCondLst>
                                  <p:childTnLst>
                                    <p:set>
                                      <p:cBhvr>
                                        <p:cTn id="43" dur="1" fill="hold">
                                          <p:stCondLst>
                                            <p:cond delay="0"/>
                                          </p:stCondLst>
                                        </p:cTn>
                                        <p:tgtEl>
                                          <p:spTgt spid="4101"/>
                                        </p:tgtEl>
                                        <p:attrNameLst>
                                          <p:attrName>style.visibility</p:attrName>
                                        </p:attrNameLst>
                                      </p:cBhvr>
                                      <p:to>
                                        <p:strVal val="visible"/>
                                      </p:to>
                                    </p:set>
                                    <p:animEffect transition="in" filter="circle(in)">
                                      <p:cBhvr>
                                        <p:cTn id="44" dur="2000"/>
                                        <p:tgtEl>
                                          <p:spTgt spid="4101"/>
                                        </p:tgtEl>
                                      </p:cBhvr>
                                    </p:animEffect>
                                  </p:childTnLst>
                                </p:cTn>
                              </p:par>
                            </p:childTnLst>
                          </p:cTn>
                        </p:par>
                      </p:childTnLst>
                    </p:cTn>
                  </p:par>
                  <p:par>
                    <p:cTn id="45" fill="hold">
                      <p:stCondLst>
                        <p:cond delay="indefinite"/>
                      </p:stCondLst>
                      <p:childTnLst>
                        <p:par>
                          <p:cTn id="46" fill="hold">
                            <p:stCondLst>
                              <p:cond delay="0"/>
                            </p:stCondLst>
                            <p:childTnLst>
                              <p:par>
                                <p:cTn id="47" presetID="21" presetClass="entr" presetSubtype="1" fill="hold"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heel(1)">
                                      <p:cBhvr>
                                        <p:cTn id="49" dur="20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6" presetClass="entr" presetSubtype="16" fill="hold" nodeType="click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circle(in)">
                                      <p:cBhvr>
                                        <p:cTn id="54"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114300" indent="0" algn="r" rtl="1">
              <a:lnSpc>
                <a:spcPct val="150000"/>
              </a:lnSpc>
              <a:buNone/>
            </a:pPr>
            <a:r>
              <a:rPr lang="fa-IR" sz="2800" dirty="0">
                <a:solidFill>
                  <a:srgbClr val="FF0000"/>
                </a:solidFill>
              </a:rPr>
              <a:t>پ</a:t>
            </a:r>
            <a:r>
              <a:rPr lang="fa-IR" sz="2800" dirty="0" smtClean="0"/>
              <a:t>: ترکیب </a:t>
            </a:r>
            <a:r>
              <a:rPr lang="fa-IR" sz="2800" dirty="0" smtClean="0">
                <a:solidFill>
                  <a:srgbClr val="FF0000"/>
                </a:solidFill>
              </a:rPr>
              <a:t>اسید اکسیژن دار </a:t>
            </a:r>
            <a:r>
              <a:rPr lang="fa-IR" sz="2800" dirty="0" smtClean="0"/>
              <a:t>باشد :</a:t>
            </a:r>
          </a:p>
          <a:p>
            <a:pPr algn="r" rtl="1">
              <a:lnSpc>
                <a:spcPct val="150000"/>
              </a:lnSpc>
            </a:pPr>
            <a:r>
              <a:rPr lang="fa-IR" dirty="0" smtClean="0"/>
              <a:t>۱. </a:t>
            </a:r>
            <a:r>
              <a:rPr lang="fa-IR" dirty="0"/>
              <a:t>مدل نقطه ای اتم مرکزی را رسم می </a:t>
            </a:r>
            <a:r>
              <a:rPr lang="fa-IR" dirty="0" smtClean="0"/>
              <a:t>کنیم</a:t>
            </a:r>
          </a:p>
          <a:p>
            <a:pPr algn="r" rtl="1">
              <a:lnSpc>
                <a:spcPct val="150000"/>
              </a:lnSpc>
            </a:pPr>
            <a:r>
              <a:rPr lang="fa-IR" dirty="0" smtClean="0"/>
              <a:t>۲. بر </a:t>
            </a:r>
            <a:r>
              <a:rPr lang="fa-IR" dirty="0"/>
              <a:t>اساس اولویت های زیر اکسیژن ها را </a:t>
            </a:r>
            <a:r>
              <a:rPr lang="fa-IR" dirty="0" smtClean="0"/>
              <a:t>به اتم مرکزی متصل </a:t>
            </a:r>
            <a:r>
              <a:rPr lang="fa-IR" dirty="0"/>
              <a:t>می </a:t>
            </a:r>
            <a:r>
              <a:rPr lang="fa-IR" dirty="0" smtClean="0"/>
              <a:t>نماییم</a:t>
            </a:r>
          </a:p>
          <a:p>
            <a:pPr algn="r" rtl="1">
              <a:lnSpc>
                <a:spcPct val="150000"/>
              </a:lnSpc>
            </a:pPr>
            <a:r>
              <a:rPr lang="fa-IR" dirty="0" smtClean="0"/>
              <a:t>۱-۲ : با پیوند یگانه </a:t>
            </a:r>
            <a:r>
              <a:rPr lang="en-US" dirty="0" smtClean="0"/>
              <a:t>OH</a:t>
            </a:r>
            <a:r>
              <a:rPr lang="fa-IR" dirty="0" smtClean="0"/>
              <a:t>  وصل می کنیم (</a:t>
            </a:r>
            <a:r>
              <a:rPr lang="fa-IR" dirty="0"/>
              <a:t>به تعداد </a:t>
            </a:r>
            <a:r>
              <a:rPr lang="en-US" dirty="0"/>
              <a:t>H</a:t>
            </a:r>
            <a:r>
              <a:rPr lang="fa-IR" dirty="0" smtClean="0"/>
              <a:t> )</a:t>
            </a:r>
          </a:p>
          <a:p>
            <a:pPr algn="r" rtl="1">
              <a:lnSpc>
                <a:spcPct val="150000"/>
              </a:lnSpc>
            </a:pPr>
            <a:r>
              <a:rPr lang="fa-IR" dirty="0" smtClean="0"/>
              <a:t>۲-۲ </a:t>
            </a:r>
            <a:r>
              <a:rPr lang="fa-IR" dirty="0"/>
              <a:t>: اکسیژن به شکل پیوند </a:t>
            </a:r>
            <a:r>
              <a:rPr lang="fa-IR" dirty="0" smtClean="0"/>
              <a:t>دوگانه (فقط برای الکترون های منفرد)</a:t>
            </a:r>
          </a:p>
          <a:p>
            <a:pPr marL="114300" indent="0" algn="r" rtl="1">
              <a:lnSpc>
                <a:spcPct val="150000"/>
              </a:lnSpc>
              <a:buNone/>
            </a:pPr>
            <a:r>
              <a:rPr lang="fa-IR" dirty="0" smtClean="0"/>
              <a:t>  ۳-۲ : </a:t>
            </a:r>
            <a:r>
              <a:rPr lang="fa-IR" dirty="0"/>
              <a:t>اکسیژن به شکل پیوند </a:t>
            </a:r>
            <a:r>
              <a:rPr lang="fa-IR" dirty="0" smtClean="0"/>
              <a:t>داتیو</a:t>
            </a:r>
            <a:r>
              <a:rPr lang="fa-IR" dirty="0"/>
              <a:t>(فقط برای الکترون های </a:t>
            </a:r>
            <a:r>
              <a:rPr lang="fa-IR" dirty="0" smtClean="0"/>
              <a:t>جفت)</a:t>
            </a:r>
            <a:endParaRPr lang="fa-IR" dirty="0"/>
          </a:p>
          <a:p>
            <a:pPr algn="r" rtl="1">
              <a:lnSpc>
                <a:spcPct val="150000"/>
              </a:lnSpc>
            </a:pPr>
            <a:r>
              <a:rPr lang="fa-IR" dirty="0" smtClean="0"/>
              <a:t>۳. </a:t>
            </a:r>
            <a:r>
              <a:rPr lang="fa-IR" dirty="0"/>
              <a:t>اکسیژن ها را اُکتت </a:t>
            </a:r>
            <a:r>
              <a:rPr lang="fa-IR" dirty="0" smtClean="0"/>
              <a:t>میکنیم </a:t>
            </a:r>
            <a:r>
              <a:rPr lang="fa-IR" dirty="0"/>
              <a:t>.</a:t>
            </a:r>
            <a:endParaRPr lang="en-US" dirty="0"/>
          </a:p>
          <a:p>
            <a:pPr algn="r" rtl="1">
              <a:lnSpc>
                <a:spcPct val="150000"/>
              </a:lnSpc>
            </a:pPr>
            <a:endParaRPr lang="fa-IR" dirty="0" smtClean="0"/>
          </a:p>
          <a:p>
            <a:pPr algn="r" rtl="1"/>
            <a:endParaRPr lang="en-US" dirty="0"/>
          </a:p>
          <a:p>
            <a:pPr marL="114300" indent="0" algn="r">
              <a:buNone/>
            </a:pPr>
            <a:endParaRPr lang="en-US" dirty="0"/>
          </a:p>
        </p:txBody>
      </p:sp>
      <p:sp>
        <p:nvSpPr>
          <p:cNvPr id="4" name="Title 1"/>
          <p:cNvSpPr>
            <a:spLocks noGrp="1"/>
          </p:cNvSpPr>
          <p:nvPr>
            <p:ph type="title"/>
          </p:nvPr>
        </p:nvSpPr>
        <p:spPr>
          <a:xfrm>
            <a:off x="457200" y="304800"/>
            <a:ext cx="7620000" cy="1143000"/>
          </a:xfrm>
        </p:spPr>
        <p:style>
          <a:lnRef idx="1">
            <a:schemeClr val="accent1"/>
          </a:lnRef>
          <a:fillRef idx="2">
            <a:schemeClr val="accent1"/>
          </a:fillRef>
          <a:effectRef idx="1">
            <a:schemeClr val="accent1"/>
          </a:effectRef>
          <a:fontRef idx="minor">
            <a:schemeClr val="dk1"/>
          </a:fontRef>
        </p:style>
        <p:txBody>
          <a:bodyPr/>
          <a:lstStyle/>
          <a:p>
            <a:pPr algn="ctr" rtl="1"/>
            <a:r>
              <a:rPr lang="fa-IR" sz="2800" dirty="0">
                <a:solidFill>
                  <a:schemeClr val="tx1"/>
                </a:solidFill>
              </a:rPr>
              <a:t>روش دیگری ، برای رسم ساختار لوویس :</a:t>
            </a:r>
            <a:endParaRPr lang="en-US" sz="2800" dirty="0">
              <a:solidFill>
                <a:schemeClr val="tx1"/>
              </a:solidFill>
              <a:latin typeface="Cambria Math" pitchFamily="18" charset="0"/>
              <a:ea typeface="Cambria Math" pitchFamily="18" charset="0"/>
            </a:endParaRPr>
          </a:p>
        </p:txBody>
      </p:sp>
    </p:spTree>
    <p:extLst>
      <p:ext uri="{BB962C8B-B14F-4D97-AF65-F5344CB8AC3E}">
        <p14:creationId xmlns:p14="http://schemas.microsoft.com/office/powerpoint/2010/main" val="4081983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right)">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right)">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right)">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right)">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ipe(right)">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wipe(right)">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wipe(right)">
                                      <p:cBhvr>
                                        <p:cTn id="4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itle 1"/>
              <p:cNvSpPr>
                <a:spLocks noGrp="1"/>
              </p:cNvSpPr>
              <p:nvPr>
                <p:ph type="title"/>
              </p:nvPr>
            </p:nvSpPr>
            <p:spPr/>
            <p:style>
              <a:lnRef idx="2">
                <a:schemeClr val="accent3"/>
              </a:lnRef>
              <a:fillRef idx="1">
                <a:schemeClr val="lt1"/>
              </a:fillRef>
              <a:effectRef idx="0">
                <a:schemeClr val="accent3"/>
              </a:effectRef>
              <a:fontRef idx="minor">
                <a:schemeClr val="dk1"/>
              </a:fontRef>
            </p:style>
            <p:txBody>
              <a:bodyPr/>
              <a:lstStyle/>
              <a:p>
                <a:pPr algn="ctr" rtl="1"/>
                <a:r>
                  <a:rPr lang="fa-IR" sz="2400" dirty="0" smtClean="0">
                    <a:solidFill>
                      <a:schemeClr val="tx1"/>
                    </a:solidFill>
                    <a:latin typeface="Cambria Math" pitchFamily="18" charset="0"/>
                    <a:ea typeface="Cambria Math" pitchFamily="18" charset="0"/>
                  </a:rPr>
                  <a:t>ساختار لوویس</a:t>
                </a:r>
                <a:r>
                  <a:rPr lang="en-US" sz="2400" dirty="0" smtClean="0">
                    <a:solidFill>
                      <a:schemeClr val="tx1"/>
                    </a:solidFill>
                    <a:latin typeface="Cambria Math" pitchFamily="18" charset="0"/>
                    <a:ea typeface="Cambria Math" pitchFamily="18" charset="0"/>
                  </a:rPr>
                  <a:t>  </a:t>
                </a:r>
                <a:r>
                  <a:rPr lang="fa-IR" sz="2400" dirty="0" smtClean="0">
                    <a:solidFill>
                      <a:schemeClr val="tx1"/>
                    </a:solidFill>
                    <a:latin typeface="Cambria Math" pitchFamily="18" charset="0"/>
                    <a:ea typeface="Cambria Math" pitchFamily="18" charset="0"/>
                  </a:rPr>
                  <a:t>سولفوریک اسید ( </a:t>
                </a:r>
                <a14:m>
                  <m:oMath xmlns:m="http://schemas.openxmlformats.org/officeDocument/2006/math">
                    <m:sSub>
                      <m:sSubPr>
                        <m:ctrlPr>
                          <a:rPr lang="fa-IR" sz="2400" i="1" smtClean="0">
                            <a:solidFill>
                              <a:schemeClr val="tx1"/>
                            </a:solidFill>
                            <a:latin typeface="Cambria Math" panose="02040503050406030204" pitchFamily="18" charset="0"/>
                            <a:ea typeface="Cambria Math" pitchFamily="18" charset="0"/>
                          </a:rPr>
                        </m:ctrlPr>
                      </m:sSubPr>
                      <m:e>
                        <m:r>
                          <a:rPr lang="en-US" sz="2400" b="0" i="1" smtClean="0">
                            <a:solidFill>
                              <a:schemeClr val="tx1"/>
                            </a:solidFill>
                            <a:latin typeface="Cambria Math" panose="02040503050406030204" pitchFamily="18" charset="0"/>
                            <a:ea typeface="Cambria Math" pitchFamily="18" charset="0"/>
                          </a:rPr>
                          <m:t>𝐻</m:t>
                        </m:r>
                      </m:e>
                      <m:sub>
                        <m:r>
                          <a:rPr lang="en-US" sz="2400" b="0" i="1" smtClean="0">
                            <a:solidFill>
                              <a:schemeClr val="tx1"/>
                            </a:solidFill>
                            <a:latin typeface="Cambria Math" panose="02040503050406030204" pitchFamily="18" charset="0"/>
                            <a:ea typeface="Cambria Math" pitchFamily="18" charset="0"/>
                          </a:rPr>
                          <m:t>2</m:t>
                        </m:r>
                      </m:sub>
                    </m:sSub>
                    <m:sSub>
                      <m:sSubPr>
                        <m:ctrlPr>
                          <a:rPr lang="fa-IR" sz="2400" i="1" smtClean="0">
                            <a:solidFill>
                              <a:schemeClr val="tx1"/>
                            </a:solidFill>
                            <a:latin typeface="Cambria Math" panose="02040503050406030204" pitchFamily="18" charset="0"/>
                            <a:ea typeface="Cambria Math" pitchFamily="18" charset="0"/>
                          </a:rPr>
                        </m:ctrlPr>
                      </m:sSubPr>
                      <m:e>
                        <m:r>
                          <a:rPr lang="en-US" sz="2400" b="0" i="1" smtClean="0">
                            <a:solidFill>
                              <a:schemeClr val="tx1"/>
                            </a:solidFill>
                            <a:latin typeface="Cambria Math" panose="02040503050406030204" pitchFamily="18" charset="0"/>
                            <a:ea typeface="Cambria Math" pitchFamily="18" charset="0"/>
                          </a:rPr>
                          <m:t>𝑆𝑂</m:t>
                        </m:r>
                      </m:e>
                      <m:sub>
                        <m:r>
                          <a:rPr lang="en-US" sz="2400" b="0" i="1" smtClean="0">
                            <a:solidFill>
                              <a:schemeClr val="tx1"/>
                            </a:solidFill>
                            <a:latin typeface="Cambria Math" panose="02040503050406030204" pitchFamily="18" charset="0"/>
                            <a:ea typeface="Cambria Math" pitchFamily="18" charset="0"/>
                          </a:rPr>
                          <m:t>4</m:t>
                        </m:r>
                      </m:sub>
                    </m:sSub>
                  </m:oMath>
                </a14:m>
                <a:r>
                  <a:rPr lang="fa-IR" sz="2400" dirty="0" smtClean="0">
                    <a:solidFill>
                      <a:schemeClr val="tx1"/>
                    </a:solidFill>
                    <a:latin typeface="Cambria Math" pitchFamily="18" charset="0"/>
                    <a:ea typeface="Cambria Math" pitchFamily="18" charset="0"/>
                  </a:rPr>
                  <a:t> ) را رسم کنید</a:t>
                </a:r>
                <a:endParaRPr lang="en-US" sz="2400" dirty="0">
                  <a:solidFill>
                    <a:schemeClr val="tx1"/>
                  </a:solidFill>
                  <a:latin typeface="Cambria Math" pitchFamily="18" charset="0"/>
                  <a:ea typeface="Cambria Math" pitchFamily="18" charset="0"/>
                </a:endParaRPr>
              </a:p>
            </p:txBody>
          </p:sp>
        </mc:Choice>
        <mc:Fallback xmlns="">
          <p:sp>
            <p:nvSpPr>
              <p:cNvPr id="4" name="Title 1"/>
              <p:cNvSpPr>
                <a:spLocks noGrp="1" noRot="1" noChangeAspect="1" noMove="1" noResize="1" noEditPoints="1" noAdjustHandles="1" noChangeArrowheads="1" noChangeShapeType="1" noTextEdit="1"/>
              </p:cNvSpPr>
              <p:nvPr>
                <p:ph type="title"/>
              </p:nvPr>
            </p:nvSpPr>
            <p:spPr>
              <a:blipFill rotWithShape="0">
                <a:blip r:embed="rId2"/>
                <a:stretch>
                  <a:fillRect/>
                </a:stretch>
              </a:blipFill>
            </p:spPr>
            <p:txBody>
              <a:bodyPr/>
              <a:lstStyle/>
              <a:p>
                <a:r>
                  <a:rPr lang="en-US">
                    <a:noFill/>
                  </a:rPr>
                  <a:t> </a:t>
                </a:r>
              </a:p>
            </p:txBody>
          </p:sp>
        </mc:Fallback>
      </mc:AlternateContent>
      <p:pic>
        <p:nvPicPr>
          <p:cNvPr id="5" name="Content Placeholder 4"/>
          <p:cNvPicPr>
            <a:picLocks noGrp="1" noChangeAspect="1"/>
          </p:cNvPicPr>
          <p:nvPr>
            <p:ph idx="1"/>
          </p:nvPr>
        </p:nvPicPr>
        <p:blipFill>
          <a:blip r:embed="rId3"/>
          <a:stretch>
            <a:fillRect/>
          </a:stretch>
        </p:blipFill>
        <p:spPr>
          <a:xfrm>
            <a:off x="3652837" y="2971800"/>
            <a:ext cx="1228725" cy="1476375"/>
          </a:xfrm>
          <a:prstGeom prst="rect">
            <a:avLst/>
          </a:prstGeom>
        </p:spPr>
      </p:pic>
      <p:pic>
        <p:nvPicPr>
          <p:cNvPr id="6" name="Picture 5"/>
          <p:cNvPicPr>
            <a:picLocks noChangeAspect="1"/>
          </p:cNvPicPr>
          <p:nvPr/>
        </p:nvPicPr>
        <p:blipFill>
          <a:blip r:embed="rId4"/>
          <a:stretch>
            <a:fillRect/>
          </a:stretch>
        </p:blipFill>
        <p:spPr>
          <a:xfrm>
            <a:off x="1524000" y="1828800"/>
            <a:ext cx="5046309" cy="838200"/>
          </a:xfrm>
          <a:prstGeom prst="rect">
            <a:avLst/>
          </a:prstGeom>
        </p:spPr>
      </p:pic>
      <p:pic>
        <p:nvPicPr>
          <p:cNvPr id="8" name="Picture 7"/>
          <p:cNvPicPr>
            <a:picLocks noChangeAspect="1"/>
          </p:cNvPicPr>
          <p:nvPr/>
        </p:nvPicPr>
        <p:blipFill>
          <a:blip r:embed="rId5"/>
          <a:stretch>
            <a:fillRect/>
          </a:stretch>
        </p:blipFill>
        <p:spPr>
          <a:xfrm>
            <a:off x="1447800" y="1600200"/>
            <a:ext cx="6372225" cy="3800475"/>
          </a:xfrm>
          <a:prstGeom prst="rect">
            <a:avLst/>
          </a:prstGeom>
        </p:spPr>
      </p:pic>
      <p:pic>
        <p:nvPicPr>
          <p:cNvPr id="9" name="Picture 8"/>
          <p:cNvPicPr>
            <a:picLocks noChangeAspect="1"/>
          </p:cNvPicPr>
          <p:nvPr/>
        </p:nvPicPr>
        <p:blipFill>
          <a:blip r:embed="rId6"/>
          <a:stretch>
            <a:fillRect/>
          </a:stretch>
        </p:blipFill>
        <p:spPr>
          <a:xfrm>
            <a:off x="2283977" y="2047374"/>
            <a:ext cx="5195169" cy="685800"/>
          </a:xfrm>
          <a:prstGeom prst="rect">
            <a:avLst/>
          </a:prstGeom>
        </p:spPr>
      </p:pic>
      <p:pic>
        <p:nvPicPr>
          <p:cNvPr id="12" name="Picture 11"/>
          <p:cNvPicPr>
            <a:picLocks noChangeAspect="1"/>
          </p:cNvPicPr>
          <p:nvPr/>
        </p:nvPicPr>
        <p:blipFill>
          <a:blip r:embed="rId7"/>
          <a:stretch>
            <a:fillRect/>
          </a:stretch>
        </p:blipFill>
        <p:spPr>
          <a:xfrm>
            <a:off x="2300019" y="1438275"/>
            <a:ext cx="5267325" cy="4200525"/>
          </a:xfrm>
          <a:prstGeom prst="rect">
            <a:avLst/>
          </a:prstGeom>
        </p:spPr>
      </p:pic>
      <p:pic>
        <p:nvPicPr>
          <p:cNvPr id="13" name="Picture 12"/>
          <p:cNvPicPr>
            <a:picLocks noChangeAspect="1"/>
          </p:cNvPicPr>
          <p:nvPr/>
        </p:nvPicPr>
        <p:blipFill>
          <a:blip r:embed="rId8"/>
          <a:stretch>
            <a:fillRect/>
          </a:stretch>
        </p:blipFill>
        <p:spPr>
          <a:xfrm>
            <a:off x="2134877" y="1638300"/>
            <a:ext cx="4933950" cy="4000500"/>
          </a:xfrm>
          <a:prstGeom prst="rect">
            <a:avLst/>
          </a:prstGeom>
        </p:spPr>
      </p:pic>
    </p:spTree>
    <p:extLst>
      <p:ext uri="{BB962C8B-B14F-4D97-AF65-F5344CB8AC3E}">
        <p14:creationId xmlns:p14="http://schemas.microsoft.com/office/powerpoint/2010/main" val="1424282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out)">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2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right)">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circle(in)">
                                      <p:cBhvr>
                                        <p:cTn id="32" dur="20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heel(1)">
                                      <p:cBhvr>
                                        <p:cTn id="3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itle 1"/>
              <p:cNvSpPr>
                <a:spLocks noGrp="1"/>
              </p:cNvSpPr>
              <p:nvPr>
                <p:ph type="title"/>
              </p:nvPr>
            </p:nvSpPr>
            <p:spPr/>
            <p:style>
              <a:lnRef idx="2">
                <a:schemeClr val="accent3"/>
              </a:lnRef>
              <a:fillRef idx="1">
                <a:schemeClr val="lt1"/>
              </a:fillRef>
              <a:effectRef idx="0">
                <a:schemeClr val="accent3"/>
              </a:effectRef>
              <a:fontRef idx="minor">
                <a:schemeClr val="dk1"/>
              </a:fontRef>
            </p:style>
            <p:txBody>
              <a:bodyPr/>
              <a:lstStyle/>
              <a:p>
                <a:pPr algn="ctr" rtl="1"/>
                <a:r>
                  <a:rPr lang="fa-IR" sz="2400" dirty="0" smtClean="0">
                    <a:solidFill>
                      <a:schemeClr val="tx1"/>
                    </a:solidFill>
                    <a:latin typeface="Cambria Math" pitchFamily="18" charset="0"/>
                    <a:ea typeface="Cambria Math" pitchFamily="18" charset="0"/>
                  </a:rPr>
                  <a:t>ساختار لوویس</a:t>
                </a:r>
                <a:r>
                  <a:rPr lang="en-US" sz="2400" dirty="0">
                    <a:solidFill>
                      <a:schemeClr val="tx1"/>
                    </a:solidFill>
                    <a:latin typeface="Cambria Math" pitchFamily="18" charset="0"/>
                    <a:ea typeface="Cambria Math" pitchFamily="18" charset="0"/>
                  </a:rPr>
                  <a:t>  </a:t>
                </a:r>
                <a:r>
                  <a:rPr lang="fa-IR" sz="2400" dirty="0" smtClean="0">
                    <a:solidFill>
                      <a:schemeClr val="tx1"/>
                    </a:solidFill>
                    <a:latin typeface="Cambria Math" pitchFamily="18" charset="0"/>
                    <a:ea typeface="Cambria Math" pitchFamily="18" charset="0"/>
                  </a:rPr>
                  <a:t>کربنیک </a:t>
                </a:r>
                <a:r>
                  <a:rPr lang="fa-IR" sz="2400" dirty="0">
                    <a:solidFill>
                      <a:schemeClr val="tx1"/>
                    </a:solidFill>
                    <a:latin typeface="Cambria Math" pitchFamily="18" charset="0"/>
                    <a:ea typeface="Cambria Math" pitchFamily="18" charset="0"/>
                  </a:rPr>
                  <a:t>اسید ( </a:t>
                </a:r>
                <a14:m>
                  <m:oMath xmlns:m="http://schemas.openxmlformats.org/officeDocument/2006/math">
                    <m:sSub>
                      <m:sSubPr>
                        <m:ctrlPr>
                          <a:rPr lang="fa-IR" sz="2400" i="1">
                            <a:solidFill>
                              <a:schemeClr val="tx1"/>
                            </a:solidFill>
                            <a:latin typeface="Cambria Math" panose="02040503050406030204" pitchFamily="18" charset="0"/>
                            <a:ea typeface="Cambria Math" pitchFamily="18" charset="0"/>
                          </a:rPr>
                        </m:ctrlPr>
                      </m:sSubPr>
                      <m:e>
                        <m:r>
                          <a:rPr lang="en-US" sz="2400" i="1">
                            <a:solidFill>
                              <a:schemeClr val="tx1"/>
                            </a:solidFill>
                            <a:latin typeface="Cambria Math" panose="02040503050406030204" pitchFamily="18" charset="0"/>
                            <a:ea typeface="Cambria Math" pitchFamily="18" charset="0"/>
                          </a:rPr>
                          <m:t>𝐻</m:t>
                        </m:r>
                      </m:e>
                      <m:sub>
                        <m:r>
                          <a:rPr lang="en-US" sz="2400" i="1">
                            <a:solidFill>
                              <a:schemeClr val="tx1"/>
                            </a:solidFill>
                            <a:latin typeface="Cambria Math" panose="02040503050406030204" pitchFamily="18" charset="0"/>
                            <a:ea typeface="Cambria Math" pitchFamily="18" charset="0"/>
                          </a:rPr>
                          <m:t>2</m:t>
                        </m:r>
                      </m:sub>
                    </m:sSub>
                    <m:sSub>
                      <m:sSubPr>
                        <m:ctrlPr>
                          <a:rPr lang="fa-IR" sz="2400" i="1">
                            <a:solidFill>
                              <a:schemeClr val="tx1"/>
                            </a:solidFill>
                            <a:latin typeface="Cambria Math" panose="02040503050406030204" pitchFamily="18" charset="0"/>
                            <a:ea typeface="Cambria Math" pitchFamily="18" charset="0"/>
                          </a:rPr>
                        </m:ctrlPr>
                      </m:sSubPr>
                      <m:e>
                        <m:r>
                          <a:rPr lang="en-US" sz="2400" b="0" i="1" smtClean="0">
                            <a:solidFill>
                              <a:schemeClr val="tx1"/>
                            </a:solidFill>
                            <a:latin typeface="Cambria Math" pitchFamily="18" charset="0"/>
                            <a:ea typeface="Cambria Math" pitchFamily="18" charset="0"/>
                          </a:rPr>
                          <m:t>𝐶</m:t>
                        </m:r>
                        <m:r>
                          <a:rPr lang="en-US" sz="2400" i="1">
                            <a:solidFill>
                              <a:schemeClr val="tx1"/>
                            </a:solidFill>
                            <a:latin typeface="Cambria Math" panose="02040503050406030204" pitchFamily="18" charset="0"/>
                            <a:ea typeface="Cambria Math" pitchFamily="18" charset="0"/>
                          </a:rPr>
                          <m:t>𝑂</m:t>
                        </m:r>
                      </m:e>
                      <m:sub>
                        <m:r>
                          <a:rPr lang="en-US" sz="2400" b="0" i="1" smtClean="0">
                            <a:solidFill>
                              <a:schemeClr val="tx1"/>
                            </a:solidFill>
                            <a:latin typeface="Cambria Math" panose="02040503050406030204" pitchFamily="18" charset="0"/>
                            <a:ea typeface="Cambria Math" pitchFamily="18" charset="0"/>
                          </a:rPr>
                          <m:t>3</m:t>
                        </m:r>
                      </m:sub>
                    </m:sSub>
                  </m:oMath>
                </a14:m>
                <a:r>
                  <a:rPr lang="fa-IR" sz="2400" dirty="0">
                    <a:solidFill>
                      <a:schemeClr val="tx1"/>
                    </a:solidFill>
                    <a:latin typeface="Cambria Math" pitchFamily="18" charset="0"/>
                    <a:ea typeface="Cambria Math" pitchFamily="18" charset="0"/>
                  </a:rPr>
                  <a:t> ) را رسم کنید</a:t>
                </a:r>
                <a:endParaRPr lang="en-US" sz="2400" dirty="0">
                  <a:solidFill>
                    <a:schemeClr val="tx1"/>
                  </a:solidFill>
                  <a:latin typeface="Cambria Math" pitchFamily="18" charset="0"/>
                  <a:ea typeface="Cambria Math" pitchFamily="18" charset="0"/>
                </a:endParaRPr>
              </a:p>
            </p:txBody>
          </p:sp>
        </mc:Choice>
        <mc:Fallback xmlns="">
          <p:sp>
            <p:nvSpPr>
              <p:cNvPr id="4" name="Title 1"/>
              <p:cNvSpPr>
                <a:spLocks noGrp="1" noRot="1" noChangeAspect="1" noMove="1" noResize="1" noEditPoints="1" noAdjustHandles="1" noChangeArrowheads="1" noChangeShapeType="1" noTextEdit="1"/>
              </p:cNvSpPr>
              <p:nvPr>
                <p:ph type="title"/>
              </p:nvPr>
            </p:nvSpPr>
            <p:spPr>
              <a:blipFill rotWithShape="0">
                <a:blip r:embed="rId2"/>
                <a:stretch>
                  <a:fillRect/>
                </a:stretch>
              </a:blipFill>
            </p:spPr>
            <p:txBody>
              <a:bodyPr/>
              <a:lstStyle/>
              <a:p>
                <a:r>
                  <a:rPr lang="en-US">
                    <a:noFill/>
                  </a:rPr>
                  <a:t> </a:t>
                </a:r>
              </a:p>
            </p:txBody>
          </p:sp>
        </mc:Fallback>
      </mc:AlternateContent>
      <p:pic>
        <p:nvPicPr>
          <p:cNvPr id="2" name="Content Placeholder 1"/>
          <p:cNvPicPr>
            <a:picLocks noGrp="1" noChangeAspect="1"/>
          </p:cNvPicPr>
          <p:nvPr>
            <p:ph idx="1"/>
          </p:nvPr>
        </p:nvPicPr>
        <p:blipFill>
          <a:blip r:embed="rId3"/>
          <a:stretch>
            <a:fillRect/>
          </a:stretch>
        </p:blipFill>
        <p:spPr>
          <a:xfrm>
            <a:off x="3705225" y="3362325"/>
            <a:ext cx="1123950" cy="1276350"/>
          </a:xfrm>
          <a:prstGeom prst="rect">
            <a:avLst/>
          </a:prstGeom>
        </p:spPr>
      </p:pic>
      <p:pic>
        <p:nvPicPr>
          <p:cNvPr id="5" name="Picture 4"/>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1981200" y="2362200"/>
            <a:ext cx="4238625" cy="737526"/>
          </a:xfrm>
          <a:prstGeom prst="rect">
            <a:avLst/>
          </a:prstGeom>
        </p:spPr>
      </p:pic>
      <p:pic>
        <p:nvPicPr>
          <p:cNvPr id="10" name="Picture 9"/>
          <p:cNvPicPr>
            <a:picLocks noChangeAspect="1"/>
          </p:cNvPicPr>
          <p:nvPr/>
        </p:nvPicPr>
        <p:blipFill>
          <a:blip r:embed="rId6"/>
          <a:stretch>
            <a:fillRect/>
          </a:stretch>
        </p:blipFill>
        <p:spPr>
          <a:xfrm>
            <a:off x="1524000" y="1905000"/>
            <a:ext cx="5762625" cy="3895725"/>
          </a:xfrm>
          <a:prstGeom prst="rect">
            <a:avLst/>
          </a:prstGeom>
        </p:spPr>
      </p:pic>
      <p:pic>
        <p:nvPicPr>
          <p:cNvPr id="11" name="Picture 10"/>
          <p:cNvPicPr>
            <a:picLocks noChangeAspect="1"/>
          </p:cNvPicPr>
          <p:nvPr/>
        </p:nvPicPr>
        <p:blipFill>
          <a:blip r:embed="rId7"/>
          <a:stretch>
            <a:fillRect/>
          </a:stretch>
        </p:blipFill>
        <p:spPr>
          <a:xfrm>
            <a:off x="2933700" y="2521821"/>
            <a:ext cx="4810125" cy="577905"/>
          </a:xfrm>
          <a:prstGeom prst="rect">
            <a:avLst/>
          </a:prstGeom>
        </p:spPr>
      </p:pic>
      <p:pic>
        <p:nvPicPr>
          <p:cNvPr id="13" name="Picture 12"/>
          <p:cNvPicPr>
            <a:picLocks noChangeAspect="1"/>
          </p:cNvPicPr>
          <p:nvPr/>
        </p:nvPicPr>
        <p:blipFill>
          <a:blip r:embed="rId8"/>
          <a:stretch>
            <a:fillRect/>
          </a:stretch>
        </p:blipFill>
        <p:spPr>
          <a:xfrm>
            <a:off x="2647950" y="2286000"/>
            <a:ext cx="5048250" cy="3429000"/>
          </a:xfrm>
          <a:prstGeom prst="rect">
            <a:avLst/>
          </a:prstGeom>
        </p:spPr>
      </p:pic>
      <p:pic>
        <p:nvPicPr>
          <p:cNvPr id="14" name="Picture 13"/>
          <p:cNvPicPr>
            <a:picLocks noChangeAspect="1"/>
          </p:cNvPicPr>
          <p:nvPr/>
        </p:nvPicPr>
        <p:blipFill>
          <a:blip r:embed="rId9"/>
          <a:stretch>
            <a:fillRect/>
          </a:stretch>
        </p:blipFill>
        <p:spPr>
          <a:xfrm>
            <a:off x="2743200" y="2343401"/>
            <a:ext cx="4333875" cy="3543300"/>
          </a:xfrm>
          <a:prstGeom prst="rect">
            <a:avLst/>
          </a:prstGeom>
        </p:spPr>
      </p:pic>
    </p:spTree>
    <p:extLst>
      <p:ext uri="{BB962C8B-B14F-4D97-AF65-F5344CB8AC3E}">
        <p14:creationId xmlns:p14="http://schemas.microsoft.com/office/powerpoint/2010/main" val="3863063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out)">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righ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32"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out)">
                                      <p:cBhvr>
                                        <p:cTn id="22" dur="2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right)">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114300" indent="0" algn="r" rtl="1">
              <a:lnSpc>
                <a:spcPct val="150000"/>
              </a:lnSpc>
              <a:buNone/>
            </a:pPr>
            <a:r>
              <a:rPr lang="fa-IR" sz="2800" dirty="0">
                <a:solidFill>
                  <a:srgbClr val="FF0000"/>
                </a:solidFill>
              </a:rPr>
              <a:t>ت</a:t>
            </a:r>
            <a:r>
              <a:rPr lang="fa-IR" sz="2800" dirty="0" smtClean="0"/>
              <a:t>: ترکیب </a:t>
            </a:r>
            <a:r>
              <a:rPr lang="fa-IR" sz="2800" dirty="0" smtClean="0">
                <a:solidFill>
                  <a:srgbClr val="FF0000"/>
                </a:solidFill>
              </a:rPr>
              <a:t>آنیون اکسیژن دار </a:t>
            </a:r>
            <a:r>
              <a:rPr lang="fa-IR" sz="2800" dirty="0" smtClean="0"/>
              <a:t>باشد :</a:t>
            </a:r>
          </a:p>
          <a:p>
            <a:pPr algn="r" rtl="1">
              <a:lnSpc>
                <a:spcPct val="150000"/>
              </a:lnSpc>
            </a:pPr>
            <a:r>
              <a:rPr lang="fa-IR" dirty="0" smtClean="0"/>
              <a:t>۱. </a:t>
            </a:r>
            <a:r>
              <a:rPr lang="fa-IR" dirty="0"/>
              <a:t>مدل نقطه ای اتم مرکزی را رسم می </a:t>
            </a:r>
            <a:r>
              <a:rPr lang="fa-IR" dirty="0" smtClean="0"/>
              <a:t>کنیم</a:t>
            </a:r>
          </a:p>
          <a:p>
            <a:pPr algn="r" rtl="1">
              <a:lnSpc>
                <a:spcPct val="150000"/>
              </a:lnSpc>
            </a:pPr>
            <a:r>
              <a:rPr lang="fa-IR" dirty="0" smtClean="0"/>
              <a:t>۲. بر </a:t>
            </a:r>
            <a:r>
              <a:rPr lang="fa-IR" dirty="0"/>
              <a:t>اساس اولویت های زیر اکسیژن ها را </a:t>
            </a:r>
            <a:r>
              <a:rPr lang="fa-IR" dirty="0" smtClean="0"/>
              <a:t>به اتم مرکزی متصل </a:t>
            </a:r>
            <a:r>
              <a:rPr lang="fa-IR" dirty="0"/>
              <a:t>می </a:t>
            </a:r>
            <a:r>
              <a:rPr lang="fa-IR" dirty="0" smtClean="0"/>
              <a:t>نماییم</a:t>
            </a:r>
          </a:p>
          <a:p>
            <a:pPr algn="r" rtl="1">
              <a:lnSpc>
                <a:spcPct val="150000"/>
              </a:lnSpc>
            </a:pPr>
            <a:r>
              <a:rPr lang="fa-IR" dirty="0" smtClean="0"/>
              <a:t>۱-۲ : با پیوند یگانه </a:t>
            </a:r>
            <a:r>
              <a:rPr lang="en-US" dirty="0" smtClean="0"/>
              <a:t>O</a:t>
            </a:r>
            <a:r>
              <a:rPr lang="fa-IR" dirty="0" smtClean="0"/>
              <a:t>  وصل می کنیم (</a:t>
            </a:r>
            <a:r>
              <a:rPr lang="fa-IR" dirty="0"/>
              <a:t>به تعداد </a:t>
            </a:r>
            <a:r>
              <a:rPr lang="fa-IR" dirty="0" smtClean="0"/>
              <a:t>بار منفی )</a:t>
            </a:r>
          </a:p>
          <a:p>
            <a:pPr algn="r" rtl="1">
              <a:lnSpc>
                <a:spcPct val="150000"/>
              </a:lnSpc>
            </a:pPr>
            <a:r>
              <a:rPr lang="fa-IR" dirty="0" smtClean="0"/>
              <a:t>۲-۲ </a:t>
            </a:r>
            <a:r>
              <a:rPr lang="fa-IR" dirty="0"/>
              <a:t>: اکسیژن به شکل پیوند </a:t>
            </a:r>
            <a:r>
              <a:rPr lang="fa-IR" dirty="0" smtClean="0"/>
              <a:t>دوگانه (فقط برای الکترون های منفرد)</a:t>
            </a:r>
          </a:p>
          <a:p>
            <a:pPr marL="114300" indent="0" algn="r" rtl="1">
              <a:lnSpc>
                <a:spcPct val="150000"/>
              </a:lnSpc>
              <a:buNone/>
            </a:pPr>
            <a:r>
              <a:rPr lang="fa-IR" dirty="0" smtClean="0"/>
              <a:t>  ۳-۲ : </a:t>
            </a:r>
            <a:r>
              <a:rPr lang="fa-IR" dirty="0"/>
              <a:t>اکسیژن به شکل پیوند </a:t>
            </a:r>
            <a:r>
              <a:rPr lang="fa-IR" dirty="0" smtClean="0"/>
              <a:t>داتیو</a:t>
            </a:r>
            <a:r>
              <a:rPr lang="fa-IR" dirty="0"/>
              <a:t>(فقط برای الکترون های </a:t>
            </a:r>
            <a:r>
              <a:rPr lang="fa-IR" dirty="0" smtClean="0"/>
              <a:t>جفت)</a:t>
            </a:r>
            <a:endParaRPr lang="fa-IR" dirty="0"/>
          </a:p>
          <a:p>
            <a:pPr algn="r" rtl="1">
              <a:lnSpc>
                <a:spcPct val="150000"/>
              </a:lnSpc>
            </a:pPr>
            <a:r>
              <a:rPr lang="fa-IR" dirty="0" smtClean="0"/>
              <a:t>۳. </a:t>
            </a:r>
            <a:r>
              <a:rPr lang="fa-IR" dirty="0"/>
              <a:t>اکسیژن ها را اُکتت </a:t>
            </a:r>
            <a:r>
              <a:rPr lang="fa-IR" dirty="0" smtClean="0"/>
              <a:t>میکنیم </a:t>
            </a:r>
            <a:r>
              <a:rPr lang="fa-IR" dirty="0"/>
              <a:t>.</a:t>
            </a:r>
            <a:endParaRPr lang="en-US" dirty="0"/>
          </a:p>
          <a:p>
            <a:pPr algn="r" rtl="1">
              <a:lnSpc>
                <a:spcPct val="150000"/>
              </a:lnSpc>
            </a:pPr>
            <a:endParaRPr lang="fa-IR" dirty="0" smtClean="0"/>
          </a:p>
          <a:p>
            <a:pPr algn="r" rtl="1"/>
            <a:endParaRPr lang="en-US" dirty="0"/>
          </a:p>
          <a:p>
            <a:pPr marL="114300" indent="0" algn="r">
              <a:buNone/>
            </a:pPr>
            <a:endParaRPr lang="en-US" dirty="0"/>
          </a:p>
        </p:txBody>
      </p:sp>
      <p:sp>
        <p:nvSpPr>
          <p:cNvPr id="4" name="Title 1"/>
          <p:cNvSpPr>
            <a:spLocks noGrp="1"/>
          </p:cNvSpPr>
          <p:nvPr>
            <p:ph type="title"/>
          </p:nvPr>
        </p:nvSpPr>
        <p:spPr>
          <a:xfrm>
            <a:off x="457200" y="304800"/>
            <a:ext cx="7620000" cy="1143000"/>
          </a:xfrm>
        </p:spPr>
        <p:style>
          <a:lnRef idx="1">
            <a:schemeClr val="accent1"/>
          </a:lnRef>
          <a:fillRef idx="2">
            <a:schemeClr val="accent1"/>
          </a:fillRef>
          <a:effectRef idx="1">
            <a:schemeClr val="accent1"/>
          </a:effectRef>
          <a:fontRef idx="minor">
            <a:schemeClr val="dk1"/>
          </a:fontRef>
        </p:style>
        <p:txBody>
          <a:bodyPr/>
          <a:lstStyle/>
          <a:p>
            <a:pPr algn="ctr" rtl="1"/>
            <a:r>
              <a:rPr lang="fa-IR" sz="2800" dirty="0">
                <a:solidFill>
                  <a:schemeClr val="tx1"/>
                </a:solidFill>
              </a:rPr>
              <a:t>روش دیگری ، برای رسم ساختار لوویس :</a:t>
            </a:r>
            <a:endParaRPr lang="en-US" sz="2800" dirty="0">
              <a:solidFill>
                <a:schemeClr val="tx1"/>
              </a:solidFill>
              <a:latin typeface="Cambria Math" pitchFamily="18" charset="0"/>
              <a:ea typeface="Cambria Math" pitchFamily="18" charset="0"/>
            </a:endParaRPr>
          </a:p>
        </p:txBody>
      </p:sp>
    </p:spTree>
    <p:extLst>
      <p:ext uri="{BB962C8B-B14F-4D97-AF65-F5344CB8AC3E}">
        <p14:creationId xmlns:p14="http://schemas.microsoft.com/office/powerpoint/2010/main" val="3517068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right)">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right)">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right)">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right)">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ipe(right)">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wipe(right)">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wipe(right)">
                                      <p:cBhvr>
                                        <p:cTn id="4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itle 1"/>
              <p:cNvSpPr>
                <a:spLocks noGrp="1"/>
              </p:cNvSpPr>
              <p:nvPr>
                <p:ph type="title"/>
              </p:nvPr>
            </p:nvSpPr>
            <p:spPr/>
            <p:style>
              <a:lnRef idx="2">
                <a:schemeClr val="accent3"/>
              </a:lnRef>
              <a:fillRef idx="1">
                <a:schemeClr val="lt1"/>
              </a:fillRef>
              <a:effectRef idx="0">
                <a:schemeClr val="accent3"/>
              </a:effectRef>
              <a:fontRef idx="minor">
                <a:schemeClr val="dk1"/>
              </a:fontRef>
            </p:style>
            <p:txBody>
              <a:bodyPr/>
              <a:lstStyle/>
              <a:p>
                <a:pPr algn="ctr" rtl="1"/>
                <a:r>
                  <a:rPr lang="fa-IR" sz="2400" dirty="0" smtClean="0">
                    <a:solidFill>
                      <a:schemeClr val="tx1"/>
                    </a:solidFill>
                    <a:latin typeface="Cambria Math" pitchFamily="18" charset="0"/>
                    <a:ea typeface="Cambria Math" pitchFamily="18" charset="0"/>
                  </a:rPr>
                  <a:t>ساختار لوویس یون نیترات (</a:t>
                </a:r>
                <a14:m>
                  <m:oMath xmlns:m="http://schemas.openxmlformats.org/officeDocument/2006/math">
                    <m:sSup>
                      <m:sSupPr>
                        <m:ctrlPr>
                          <a:rPr lang="fa-IR" sz="2400" i="1" smtClean="0">
                            <a:solidFill>
                              <a:schemeClr val="tx1"/>
                            </a:solidFill>
                            <a:latin typeface="Cambria Math" panose="02040503050406030204" pitchFamily="18" charset="0"/>
                            <a:ea typeface="Cambria Math" pitchFamily="18" charset="0"/>
                          </a:rPr>
                        </m:ctrlPr>
                      </m:sSupPr>
                      <m:e>
                        <m:sSub>
                          <m:sSubPr>
                            <m:ctrlPr>
                              <a:rPr lang="fa-IR" sz="2400" i="1" smtClean="0">
                                <a:solidFill>
                                  <a:schemeClr val="tx1"/>
                                </a:solidFill>
                                <a:latin typeface="Cambria Math" panose="02040503050406030204" pitchFamily="18" charset="0"/>
                                <a:ea typeface="Cambria Math" pitchFamily="18" charset="0"/>
                              </a:rPr>
                            </m:ctrlPr>
                          </m:sSubPr>
                          <m:e>
                            <m:r>
                              <a:rPr lang="en-US" sz="2400" b="0" i="1" smtClean="0">
                                <a:solidFill>
                                  <a:schemeClr val="tx1"/>
                                </a:solidFill>
                                <a:latin typeface="Cambria Math" panose="02040503050406030204" pitchFamily="18" charset="0"/>
                                <a:ea typeface="Cambria Math" pitchFamily="18" charset="0"/>
                              </a:rPr>
                              <m:t>𝑁𝑂</m:t>
                            </m:r>
                          </m:e>
                          <m:sub>
                            <m:r>
                              <a:rPr lang="fa-IR" sz="2400" b="0" i="1" smtClean="0">
                                <a:solidFill>
                                  <a:schemeClr val="tx1"/>
                                </a:solidFill>
                                <a:latin typeface="Cambria Math" panose="02040503050406030204" pitchFamily="18" charset="0"/>
                                <a:ea typeface="Cambria Math" pitchFamily="18" charset="0"/>
                              </a:rPr>
                              <m:t>۳</m:t>
                            </m:r>
                          </m:sub>
                        </m:sSub>
                      </m:e>
                      <m:sup>
                        <m:r>
                          <a:rPr lang="fa-IR" sz="2400" b="0" i="1" smtClean="0">
                            <a:solidFill>
                              <a:schemeClr val="tx1"/>
                            </a:solidFill>
                            <a:latin typeface="Cambria Math" panose="02040503050406030204" pitchFamily="18" charset="0"/>
                            <a:ea typeface="Cambria Math" pitchFamily="18" charset="0"/>
                          </a:rPr>
                          <m:t>−</m:t>
                        </m:r>
                      </m:sup>
                    </m:sSup>
                  </m:oMath>
                </a14:m>
                <a:r>
                  <a:rPr lang="fa-IR" sz="2400" dirty="0" smtClean="0">
                    <a:solidFill>
                      <a:schemeClr val="tx1"/>
                    </a:solidFill>
                    <a:latin typeface="Cambria Math" pitchFamily="18" charset="0"/>
                    <a:ea typeface="Cambria Math" pitchFamily="18" charset="0"/>
                  </a:rPr>
                  <a:t> ) را رسم کنید</a:t>
                </a:r>
                <a:endParaRPr lang="en-US" sz="2400" dirty="0">
                  <a:solidFill>
                    <a:schemeClr val="tx1"/>
                  </a:solidFill>
                  <a:latin typeface="Cambria Math" pitchFamily="18" charset="0"/>
                  <a:ea typeface="Cambria Math" pitchFamily="18" charset="0"/>
                </a:endParaRPr>
              </a:p>
            </p:txBody>
          </p:sp>
        </mc:Choice>
        <mc:Fallback xmlns="">
          <p:sp>
            <p:nvSpPr>
              <p:cNvPr id="4" name="Title 1"/>
              <p:cNvSpPr>
                <a:spLocks noGrp="1" noRot="1" noChangeAspect="1" noMove="1" noResize="1" noEditPoints="1" noAdjustHandles="1" noChangeArrowheads="1" noChangeShapeType="1" noTextEdit="1"/>
              </p:cNvSpPr>
              <p:nvPr>
                <p:ph type="title"/>
              </p:nvPr>
            </p:nvSpPr>
            <p:spPr>
              <a:blipFill rotWithShape="0">
                <a:blip r:embed="rId2"/>
                <a:stretch>
                  <a:fillRect/>
                </a:stretch>
              </a:blipFill>
            </p:spPr>
            <p:txBody>
              <a:bodyPr/>
              <a:lstStyle/>
              <a:p>
                <a:r>
                  <a:rPr lang="en-US">
                    <a:noFill/>
                  </a:rPr>
                  <a:t> </a:t>
                </a:r>
              </a:p>
            </p:txBody>
          </p:sp>
        </mc:Fallback>
      </mc:AlternateContent>
      <p:pic>
        <p:nvPicPr>
          <p:cNvPr id="2" name="Content Placeholder 1"/>
          <p:cNvPicPr>
            <a:picLocks noGrp="1" noChangeAspect="1"/>
          </p:cNvPicPr>
          <p:nvPr>
            <p:ph idx="1"/>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3567112" y="3157537"/>
            <a:ext cx="1400175" cy="1685925"/>
          </a:xfrm>
          <a:prstGeom prst="rect">
            <a:avLst/>
          </a:prstGeom>
        </p:spPr>
      </p:pic>
      <p:pic>
        <p:nvPicPr>
          <p:cNvPr id="6" name="Picture 5"/>
          <p:cNvPicPr>
            <a:picLocks noChangeAspect="1"/>
          </p:cNvPicPr>
          <p:nvPr/>
        </p:nvPicPr>
        <p:blipFill>
          <a:blip r:embed="rId5"/>
          <a:stretch>
            <a:fillRect/>
          </a:stretch>
        </p:blipFill>
        <p:spPr>
          <a:xfrm>
            <a:off x="2108032" y="2362200"/>
            <a:ext cx="4318333" cy="623672"/>
          </a:xfrm>
          <a:prstGeom prst="rect">
            <a:avLst/>
          </a:prstGeom>
        </p:spPr>
      </p:pic>
      <p:pic>
        <p:nvPicPr>
          <p:cNvPr id="9" name="Picture 8"/>
          <p:cNvPicPr>
            <a:picLocks noChangeAspect="1"/>
          </p:cNvPicPr>
          <p:nvPr/>
        </p:nvPicPr>
        <p:blipFill>
          <a:blip r:embed="rId6"/>
          <a:stretch>
            <a:fillRect/>
          </a:stretch>
        </p:blipFill>
        <p:spPr>
          <a:xfrm>
            <a:off x="1414460" y="1804987"/>
            <a:ext cx="5705475" cy="3038475"/>
          </a:xfrm>
          <a:prstGeom prst="rect">
            <a:avLst/>
          </a:prstGeom>
        </p:spPr>
      </p:pic>
      <p:pic>
        <p:nvPicPr>
          <p:cNvPr id="10" name="Picture 9"/>
          <p:cNvPicPr>
            <a:picLocks noChangeAspect="1"/>
          </p:cNvPicPr>
          <p:nvPr/>
        </p:nvPicPr>
        <p:blipFill>
          <a:blip r:embed="rId7"/>
          <a:stretch>
            <a:fillRect/>
          </a:stretch>
        </p:blipFill>
        <p:spPr>
          <a:xfrm>
            <a:off x="2438400" y="2362200"/>
            <a:ext cx="4581525" cy="594256"/>
          </a:xfrm>
          <a:prstGeom prst="rect">
            <a:avLst/>
          </a:prstGeom>
        </p:spPr>
      </p:pic>
      <p:pic>
        <p:nvPicPr>
          <p:cNvPr id="11" name="Picture 10"/>
          <p:cNvPicPr>
            <a:picLocks noChangeAspect="1"/>
          </p:cNvPicPr>
          <p:nvPr/>
        </p:nvPicPr>
        <p:blipFill>
          <a:blip r:embed="rId8"/>
          <a:stretch>
            <a:fillRect/>
          </a:stretch>
        </p:blipFill>
        <p:spPr>
          <a:xfrm>
            <a:off x="1524000" y="1784934"/>
            <a:ext cx="5934075" cy="3914775"/>
          </a:xfrm>
          <a:prstGeom prst="rect">
            <a:avLst/>
          </a:prstGeom>
        </p:spPr>
      </p:pic>
      <p:pic>
        <p:nvPicPr>
          <p:cNvPr id="12" name="Picture 11"/>
          <p:cNvPicPr>
            <a:picLocks noChangeAspect="1"/>
          </p:cNvPicPr>
          <p:nvPr/>
        </p:nvPicPr>
        <p:blipFill>
          <a:blip r:embed="rId9"/>
          <a:stretch>
            <a:fillRect/>
          </a:stretch>
        </p:blipFill>
        <p:spPr>
          <a:xfrm>
            <a:off x="1826540" y="2417967"/>
            <a:ext cx="4619878" cy="664019"/>
          </a:xfrm>
          <a:prstGeom prst="rect">
            <a:avLst/>
          </a:prstGeom>
        </p:spPr>
      </p:pic>
      <p:pic>
        <p:nvPicPr>
          <p:cNvPr id="15" name="Picture 14"/>
          <p:cNvPicPr>
            <a:picLocks noChangeAspect="1"/>
          </p:cNvPicPr>
          <p:nvPr/>
        </p:nvPicPr>
        <p:blipFill>
          <a:blip r:embed="rId10"/>
          <a:stretch>
            <a:fillRect/>
          </a:stretch>
        </p:blipFill>
        <p:spPr>
          <a:xfrm>
            <a:off x="1524000" y="1847097"/>
            <a:ext cx="4943475" cy="3552825"/>
          </a:xfrm>
          <a:prstGeom prst="rect">
            <a:avLst/>
          </a:prstGeom>
        </p:spPr>
      </p:pic>
      <p:pic>
        <p:nvPicPr>
          <p:cNvPr id="16" name="Picture 15"/>
          <p:cNvPicPr>
            <a:picLocks noChangeAspect="1"/>
          </p:cNvPicPr>
          <p:nvPr/>
        </p:nvPicPr>
        <p:blipFill>
          <a:blip r:embed="rId11"/>
          <a:stretch>
            <a:fillRect/>
          </a:stretch>
        </p:blipFill>
        <p:spPr>
          <a:xfrm>
            <a:off x="2590800" y="1804987"/>
            <a:ext cx="3648075" cy="3914775"/>
          </a:xfrm>
          <a:prstGeom prst="rect">
            <a:avLst/>
          </a:prstGeom>
        </p:spPr>
      </p:pic>
      <p:pic>
        <p:nvPicPr>
          <p:cNvPr id="3" name="Picture 2"/>
          <p:cNvPicPr>
            <a:picLocks noChangeAspect="1"/>
          </p:cNvPicPr>
          <p:nvPr/>
        </p:nvPicPr>
        <p:blipFill>
          <a:blip r:embed="rId12"/>
          <a:stretch>
            <a:fillRect/>
          </a:stretch>
        </p:blipFill>
        <p:spPr>
          <a:xfrm>
            <a:off x="2256692" y="1794960"/>
            <a:ext cx="4943475" cy="3914775"/>
          </a:xfrm>
          <a:prstGeom prst="rect">
            <a:avLst/>
          </a:prstGeom>
        </p:spPr>
      </p:pic>
    </p:spTree>
    <p:extLst>
      <p:ext uri="{BB962C8B-B14F-4D97-AF65-F5344CB8AC3E}">
        <p14:creationId xmlns:p14="http://schemas.microsoft.com/office/powerpoint/2010/main" val="3094804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out)">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righ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heel(1)">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right)">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circle(in)">
                                      <p:cBhvr>
                                        <p:cTn id="32" dur="20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right)">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randombar(horizontal)">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randombar(horizontal)">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ipe(down)">
                                      <p:cBhvr>
                                        <p:cTn id="5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endParaRPr lang="en-US" dirty="0"/>
          </a:p>
        </p:txBody>
      </p:sp>
      <p:sp>
        <p:nvSpPr>
          <p:cNvPr id="6"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800" b="1" dirty="0" smtClean="0">
                <a:solidFill>
                  <a:schemeClr val="tx1"/>
                </a:solidFill>
                <a:latin typeface="Cambria Math" pitchFamily="18" charset="0"/>
                <a:ea typeface="Cambria Math" pitchFamily="18" charset="0"/>
              </a:rPr>
              <a:t>انواع واکنش ( معادله )های شیمیایی</a:t>
            </a:r>
            <a:endParaRPr lang="en-US" sz="2800" b="1" dirty="0">
              <a:solidFill>
                <a:schemeClr val="tx1"/>
              </a:solidFill>
              <a:latin typeface="Cambria Math" pitchFamily="18" charset="0"/>
              <a:ea typeface="Cambria Math" pitchFamily="18" charset="0"/>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6613" y="3521075"/>
            <a:ext cx="2390775" cy="107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685925"/>
            <a:ext cx="7448550"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7151" y="5062972"/>
            <a:ext cx="7424799" cy="909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34484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heel(1)">
                                      <p:cBhvr>
                                        <p:cTn id="12" dur="2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nodePh="1">
                                  <p:stCondLst>
                                    <p:cond delay="0"/>
                                  </p:stCondLst>
                                  <p:endCondLst>
                                    <p:cond evt="begin" delay="0">
                                      <p:tn val="15"/>
                                    </p:cond>
                                  </p:end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heel(1)">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4099"/>
                                        </p:tgtEl>
                                        <p:attrNameLst>
                                          <p:attrName>style.visibility</p:attrName>
                                        </p:attrNameLst>
                                      </p:cBhvr>
                                      <p:to>
                                        <p:strVal val="visible"/>
                                      </p:to>
                                    </p:set>
                                    <p:animEffect transition="in" filter="barn(outVertical)">
                                      <p:cBhvr>
                                        <p:cTn id="22" dur="500"/>
                                        <p:tgtEl>
                                          <p:spTgt spid="409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nodeType="clickEffect">
                                  <p:stCondLst>
                                    <p:cond delay="0"/>
                                  </p:stCondLst>
                                  <p:childTnLst>
                                    <p:set>
                                      <p:cBhvr>
                                        <p:cTn id="26" dur="1" fill="hold">
                                          <p:stCondLst>
                                            <p:cond delay="0"/>
                                          </p:stCondLst>
                                        </p:cTn>
                                        <p:tgtEl>
                                          <p:spTgt spid="4098"/>
                                        </p:tgtEl>
                                        <p:attrNameLst>
                                          <p:attrName>style.visibility</p:attrName>
                                        </p:attrNameLst>
                                      </p:cBhvr>
                                      <p:to>
                                        <p:strVal val="visible"/>
                                      </p:to>
                                    </p:set>
                                    <p:animEffect transition="in" filter="barn(outVertical)">
                                      <p:cBhvr>
                                        <p:cTn id="27" dur="500"/>
                                        <p:tgtEl>
                                          <p:spTgt spid="4098"/>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37" fill="hold" nodeType="clickEffect">
                                  <p:stCondLst>
                                    <p:cond delay="0"/>
                                  </p:stCondLst>
                                  <p:childTnLst>
                                    <p:set>
                                      <p:cBhvr>
                                        <p:cTn id="31" dur="1" fill="hold">
                                          <p:stCondLst>
                                            <p:cond delay="0"/>
                                          </p:stCondLst>
                                        </p:cTn>
                                        <p:tgtEl>
                                          <p:spTgt spid="4100"/>
                                        </p:tgtEl>
                                        <p:attrNameLst>
                                          <p:attrName>style.visibility</p:attrName>
                                        </p:attrNameLst>
                                      </p:cBhvr>
                                      <p:to>
                                        <p:strVal val="visible"/>
                                      </p:to>
                                    </p:set>
                                    <p:animEffect transition="in" filter="barn(outVertical)">
                                      <p:cBhvr>
                                        <p:cTn id="32" dur="5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itle 1"/>
              <p:cNvSpPr>
                <a:spLocks noGrp="1"/>
              </p:cNvSpPr>
              <p:nvPr>
                <p:ph type="title"/>
              </p:nvPr>
            </p:nvSpPr>
            <p:spPr/>
            <p:style>
              <a:lnRef idx="2">
                <a:schemeClr val="accent3"/>
              </a:lnRef>
              <a:fillRef idx="1">
                <a:schemeClr val="lt1"/>
              </a:fillRef>
              <a:effectRef idx="0">
                <a:schemeClr val="accent3"/>
              </a:effectRef>
              <a:fontRef idx="minor">
                <a:schemeClr val="dk1"/>
              </a:fontRef>
            </p:style>
            <p:txBody>
              <a:bodyPr/>
              <a:lstStyle/>
              <a:p>
                <a:pPr algn="ctr" rtl="1"/>
                <a:r>
                  <a:rPr lang="fa-IR" sz="2400" dirty="0" smtClean="0">
                    <a:solidFill>
                      <a:schemeClr val="tx1"/>
                    </a:solidFill>
                    <a:latin typeface="Cambria Math" pitchFamily="18" charset="0"/>
                    <a:ea typeface="Cambria Math" pitchFamily="18" charset="0"/>
                  </a:rPr>
                  <a:t>ساختار لوویس</a:t>
                </a:r>
                <a:r>
                  <a:rPr lang="en-US" sz="2400" dirty="0">
                    <a:solidFill>
                      <a:schemeClr val="tx1"/>
                    </a:solidFill>
                    <a:latin typeface="Cambria Math" pitchFamily="18" charset="0"/>
                    <a:ea typeface="Cambria Math" pitchFamily="18" charset="0"/>
                  </a:rPr>
                  <a:t>  </a:t>
                </a:r>
                <a:r>
                  <a:rPr lang="fa-IR" sz="2400" dirty="0" smtClean="0">
                    <a:solidFill>
                      <a:schemeClr val="tx1"/>
                    </a:solidFill>
                    <a:latin typeface="Cambria Math" pitchFamily="18" charset="0"/>
                    <a:ea typeface="Cambria Math" pitchFamily="18" charset="0"/>
                  </a:rPr>
                  <a:t>سدیم هیدروژن کربنات (</a:t>
                </a:r>
                <a14:m>
                  <m:oMath xmlns:m="http://schemas.openxmlformats.org/officeDocument/2006/math">
                    <m:sSub>
                      <m:sSubPr>
                        <m:ctrlPr>
                          <a:rPr lang="fa-IR" sz="2400" i="1">
                            <a:solidFill>
                              <a:schemeClr val="tx1"/>
                            </a:solidFill>
                            <a:latin typeface="Cambria Math" panose="02040503050406030204" pitchFamily="18" charset="0"/>
                            <a:ea typeface="Cambria Math" pitchFamily="18" charset="0"/>
                          </a:rPr>
                        </m:ctrlPr>
                      </m:sSubPr>
                      <m:e>
                        <m:r>
                          <a:rPr lang="en-US" sz="2400" b="0" i="1" smtClean="0">
                            <a:solidFill>
                              <a:schemeClr val="tx1"/>
                            </a:solidFill>
                            <a:latin typeface="Cambria Math" pitchFamily="18" charset="0"/>
                            <a:ea typeface="Cambria Math" pitchFamily="18" charset="0"/>
                          </a:rPr>
                          <m:t>𝐶</m:t>
                        </m:r>
                        <m:r>
                          <a:rPr lang="en-US" sz="2400" i="1">
                            <a:solidFill>
                              <a:schemeClr val="tx1"/>
                            </a:solidFill>
                            <a:latin typeface="Cambria Math" panose="02040503050406030204" pitchFamily="18" charset="0"/>
                            <a:ea typeface="Cambria Math" pitchFamily="18" charset="0"/>
                          </a:rPr>
                          <m:t>𝑂</m:t>
                        </m:r>
                      </m:e>
                      <m:sub>
                        <m:r>
                          <a:rPr lang="en-US" sz="2400" b="0" i="1" smtClean="0">
                            <a:solidFill>
                              <a:schemeClr val="tx1"/>
                            </a:solidFill>
                            <a:latin typeface="Cambria Math" panose="02040503050406030204" pitchFamily="18" charset="0"/>
                            <a:ea typeface="Cambria Math" pitchFamily="18" charset="0"/>
                          </a:rPr>
                          <m:t>3</m:t>
                        </m:r>
                      </m:sub>
                    </m:sSub>
                  </m:oMath>
                </a14:m>
                <a:r>
                  <a:rPr lang="fa-IR" sz="2400" dirty="0">
                    <a:solidFill>
                      <a:schemeClr val="tx1"/>
                    </a:solidFill>
                    <a:latin typeface="Cambria Math" pitchFamily="18" charset="0"/>
                    <a:ea typeface="Cambria Math" pitchFamily="18" charset="0"/>
                  </a:rPr>
                  <a:t> </a:t>
                </a:r>
                <a:r>
                  <a:rPr lang="en-US" sz="2400" i="1" dirty="0" smtClean="0">
                    <a:solidFill>
                      <a:schemeClr val="tx1"/>
                    </a:solidFill>
                    <a:latin typeface="Cambria Math" pitchFamily="18" charset="0"/>
                    <a:ea typeface="Cambria Math" pitchFamily="18" charset="0"/>
                  </a:rPr>
                  <a:t>NaH</a:t>
                </a:r>
                <a:r>
                  <a:rPr lang="fa-IR" sz="2400" dirty="0" smtClean="0">
                    <a:solidFill>
                      <a:schemeClr val="tx1"/>
                    </a:solidFill>
                    <a:latin typeface="Cambria Math" pitchFamily="18" charset="0"/>
                    <a:ea typeface="Cambria Math" pitchFamily="18" charset="0"/>
                  </a:rPr>
                  <a:t>) </a:t>
                </a:r>
                <a:r>
                  <a:rPr lang="fa-IR" sz="2400" dirty="0">
                    <a:solidFill>
                      <a:schemeClr val="tx1"/>
                    </a:solidFill>
                    <a:latin typeface="Cambria Math" pitchFamily="18" charset="0"/>
                    <a:ea typeface="Cambria Math" pitchFamily="18" charset="0"/>
                  </a:rPr>
                  <a:t>را رسم کنید</a:t>
                </a:r>
                <a:endParaRPr lang="en-US" sz="2400" dirty="0">
                  <a:solidFill>
                    <a:schemeClr val="tx1"/>
                  </a:solidFill>
                  <a:latin typeface="Cambria Math" pitchFamily="18" charset="0"/>
                  <a:ea typeface="Cambria Math" pitchFamily="18" charset="0"/>
                </a:endParaRPr>
              </a:p>
            </p:txBody>
          </p:sp>
        </mc:Choice>
        <mc:Fallback xmlns="">
          <p:sp>
            <p:nvSpPr>
              <p:cNvPr id="4" name="Title 1"/>
              <p:cNvSpPr>
                <a:spLocks noGrp="1" noRot="1" noChangeAspect="1" noMove="1" noResize="1" noEditPoints="1" noAdjustHandles="1" noChangeArrowheads="1" noChangeShapeType="1" noTextEdit="1"/>
              </p:cNvSpPr>
              <p:nvPr>
                <p:ph type="title"/>
              </p:nvPr>
            </p:nvSpPr>
            <p:spPr>
              <a:blipFill rotWithShape="0">
                <a:blip r:embed="rId2"/>
                <a:stretch>
                  <a:fillRect/>
                </a:stretch>
              </a:blipFill>
            </p:spPr>
            <p:txBody>
              <a:bodyPr/>
              <a:lstStyle/>
              <a:p>
                <a:r>
                  <a:rPr lang="en-US">
                    <a:noFill/>
                  </a:rPr>
                  <a:t> </a:t>
                </a:r>
              </a:p>
            </p:txBody>
          </p:sp>
        </mc:Fallback>
      </mc:AlternateContent>
      <p:pic>
        <p:nvPicPr>
          <p:cNvPr id="2" name="Content Placeholder 1"/>
          <p:cNvPicPr>
            <a:picLocks noGrp="1" noChangeAspect="1"/>
          </p:cNvPicPr>
          <p:nvPr>
            <p:ph idx="1"/>
          </p:nvPr>
        </p:nvPicPr>
        <p:blipFill>
          <a:blip r:embed="rId3"/>
          <a:stretch>
            <a:fillRect/>
          </a:stretch>
        </p:blipFill>
        <p:spPr>
          <a:xfrm>
            <a:off x="3705225" y="3362325"/>
            <a:ext cx="1123950" cy="1276350"/>
          </a:xfrm>
          <a:prstGeom prst="rect">
            <a:avLst/>
          </a:prstGeom>
        </p:spPr>
      </p:pic>
      <p:pic>
        <p:nvPicPr>
          <p:cNvPr id="19" name="Picture 18"/>
          <p:cNvPicPr>
            <a:picLocks noChangeAspect="1"/>
          </p:cNvPicPr>
          <p:nvPr/>
        </p:nvPicPr>
        <p:blipFill>
          <a:blip r:embed="rId4"/>
          <a:stretch>
            <a:fillRect/>
          </a:stretch>
        </p:blipFill>
        <p:spPr>
          <a:xfrm>
            <a:off x="2932823" y="2590800"/>
            <a:ext cx="4001377" cy="622453"/>
          </a:xfrm>
          <a:prstGeom prst="rect">
            <a:avLst/>
          </a:prstGeom>
        </p:spPr>
      </p:pic>
      <p:pic>
        <p:nvPicPr>
          <p:cNvPr id="20" name="Picture 19"/>
          <p:cNvPicPr>
            <a:picLocks noChangeAspect="1"/>
          </p:cNvPicPr>
          <p:nvPr/>
        </p:nvPicPr>
        <p:blipFill>
          <a:blip r:embed="rId5"/>
          <a:stretch>
            <a:fillRect/>
          </a:stretch>
        </p:blipFill>
        <p:spPr>
          <a:xfrm>
            <a:off x="2362200" y="2493747"/>
            <a:ext cx="5823246" cy="2306853"/>
          </a:xfrm>
          <a:prstGeom prst="rect">
            <a:avLst/>
          </a:prstGeom>
        </p:spPr>
      </p:pic>
      <p:pic>
        <p:nvPicPr>
          <p:cNvPr id="21" name="Picture 20"/>
          <p:cNvPicPr>
            <a:picLocks noChangeAspect="1"/>
          </p:cNvPicPr>
          <p:nvPr/>
        </p:nvPicPr>
        <p:blipFill>
          <a:blip r:embed="rId6"/>
          <a:stretch>
            <a:fillRect/>
          </a:stretch>
        </p:blipFill>
        <p:spPr>
          <a:xfrm>
            <a:off x="3429000" y="3047869"/>
            <a:ext cx="4001377" cy="533531"/>
          </a:xfrm>
          <a:prstGeom prst="rect">
            <a:avLst/>
          </a:prstGeom>
        </p:spPr>
      </p:pic>
      <p:pic>
        <p:nvPicPr>
          <p:cNvPr id="22" name="Picture 21"/>
          <p:cNvPicPr>
            <a:picLocks noChangeAspect="1"/>
          </p:cNvPicPr>
          <p:nvPr/>
        </p:nvPicPr>
        <p:blipFill>
          <a:blip r:embed="rId7"/>
          <a:stretch>
            <a:fillRect/>
          </a:stretch>
        </p:blipFill>
        <p:spPr>
          <a:xfrm>
            <a:off x="2971800" y="1981200"/>
            <a:ext cx="5383235" cy="2828789"/>
          </a:xfrm>
          <a:prstGeom prst="rect">
            <a:avLst/>
          </a:prstGeom>
        </p:spPr>
      </p:pic>
      <p:pic>
        <p:nvPicPr>
          <p:cNvPr id="23" name="Picture 22"/>
          <p:cNvPicPr>
            <a:picLocks noChangeAspect="1"/>
          </p:cNvPicPr>
          <p:nvPr/>
        </p:nvPicPr>
        <p:blipFill>
          <a:blip r:embed="rId8"/>
          <a:stretch>
            <a:fillRect/>
          </a:stretch>
        </p:blipFill>
        <p:spPr>
          <a:xfrm>
            <a:off x="2743200" y="4775715"/>
            <a:ext cx="4429161" cy="533295"/>
          </a:xfrm>
          <a:prstGeom prst="rect">
            <a:avLst/>
          </a:prstGeom>
        </p:spPr>
      </p:pic>
      <p:pic>
        <p:nvPicPr>
          <p:cNvPr id="24" name="Picture 23"/>
          <p:cNvPicPr>
            <a:picLocks noChangeAspect="1"/>
          </p:cNvPicPr>
          <p:nvPr/>
        </p:nvPicPr>
        <p:blipFill>
          <a:blip r:embed="rId9"/>
          <a:stretch>
            <a:fillRect/>
          </a:stretch>
        </p:blipFill>
        <p:spPr>
          <a:xfrm>
            <a:off x="2491156" y="1905000"/>
            <a:ext cx="4676037" cy="3724979"/>
          </a:xfrm>
          <a:prstGeom prst="rect">
            <a:avLst/>
          </a:prstGeom>
        </p:spPr>
      </p:pic>
      <p:pic>
        <p:nvPicPr>
          <p:cNvPr id="25" name="Picture 24"/>
          <p:cNvPicPr>
            <a:picLocks noChangeAspect="1"/>
          </p:cNvPicPr>
          <p:nvPr/>
        </p:nvPicPr>
        <p:blipFill>
          <a:blip r:embed="rId10"/>
          <a:stretch>
            <a:fillRect/>
          </a:stretch>
        </p:blipFill>
        <p:spPr>
          <a:xfrm>
            <a:off x="2613137" y="1600200"/>
            <a:ext cx="5006863" cy="4509211"/>
          </a:xfrm>
          <a:prstGeom prst="rect">
            <a:avLst/>
          </a:prstGeom>
        </p:spPr>
      </p:pic>
      <p:pic>
        <p:nvPicPr>
          <p:cNvPr id="27" name="Picture 26"/>
          <p:cNvPicPr>
            <a:picLocks noChangeAspect="1"/>
          </p:cNvPicPr>
          <p:nvPr/>
        </p:nvPicPr>
        <p:blipFill>
          <a:blip r:embed="rId11">
            <a:lum bright="-20000" contrast="40000"/>
          </a:blip>
          <a:stretch>
            <a:fillRect/>
          </a:stretch>
        </p:blipFill>
        <p:spPr>
          <a:xfrm>
            <a:off x="496324" y="3199750"/>
            <a:ext cx="1710454" cy="1575965"/>
          </a:xfrm>
          <a:prstGeom prst="rect">
            <a:avLst/>
          </a:prstGeom>
        </p:spPr>
      </p:pic>
    </p:spTree>
    <p:extLst>
      <p:ext uri="{BB962C8B-B14F-4D97-AF65-F5344CB8AC3E}">
        <p14:creationId xmlns:p14="http://schemas.microsoft.com/office/powerpoint/2010/main" val="1590033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out)">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circle(in)">
                                      <p:cBhvr>
                                        <p:cTn id="22" dur="20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arn(inVertical)">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right)">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barn(inVertical)">
                                      <p:cBhvr>
                                        <p:cTn id="42" dur="500"/>
                                        <p:tgtEl>
                                          <p:spTgt spid="24"/>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37" fill="hold"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barn(outVertical)">
                                      <p:cBhvr>
                                        <p:cTn id="47" dur="500"/>
                                        <p:tgtEl>
                                          <p:spTgt spid="25"/>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32" fill="hold" nodeType="click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circle(out)">
                                      <p:cBhvr>
                                        <p:cTn id="52"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2">
            <a:schemeClr val="accent3"/>
          </a:lnRef>
          <a:fillRef idx="1">
            <a:schemeClr val="lt1"/>
          </a:fillRef>
          <a:effectRef idx="0">
            <a:schemeClr val="accent3"/>
          </a:effectRef>
          <a:fontRef idx="minor">
            <a:schemeClr val="dk1"/>
          </a:fontRef>
        </p:style>
        <p:txBody>
          <a:bodyPr/>
          <a:lstStyle/>
          <a:p>
            <a:pPr algn="ctr" rtl="1"/>
            <a:r>
              <a:rPr lang="fa-IR" sz="3600" dirty="0" smtClean="0">
                <a:solidFill>
                  <a:srgbClr val="FF0000"/>
                </a:solidFill>
                <a:latin typeface="Cambria Math" pitchFamily="18" charset="0"/>
                <a:ea typeface="Cambria Math" pitchFamily="18" charset="0"/>
              </a:rPr>
              <a:t>نقض</a:t>
            </a:r>
            <a:r>
              <a:rPr lang="fa-IR" sz="3600" dirty="0" smtClean="0">
                <a:solidFill>
                  <a:schemeClr val="tx1"/>
                </a:solidFill>
                <a:latin typeface="Cambria Math" pitchFamily="18" charset="0"/>
                <a:ea typeface="Cambria Math" pitchFamily="18" charset="0"/>
              </a:rPr>
              <a:t> اوکتت:</a:t>
            </a:r>
            <a:br>
              <a:rPr lang="fa-IR" sz="3600" dirty="0" smtClean="0">
                <a:solidFill>
                  <a:schemeClr val="tx1"/>
                </a:solidFill>
                <a:latin typeface="Cambria Math" pitchFamily="18" charset="0"/>
                <a:ea typeface="Cambria Math" pitchFamily="18" charset="0"/>
              </a:rPr>
            </a:br>
            <a:r>
              <a:rPr lang="fa-IR" sz="2400" dirty="0" smtClean="0">
                <a:solidFill>
                  <a:schemeClr val="tx1"/>
                </a:solidFill>
                <a:latin typeface="Cambria Math" pitchFamily="18" charset="0"/>
                <a:ea typeface="Cambria Math" pitchFamily="18" charset="0"/>
              </a:rPr>
              <a:t>آ )  </a:t>
            </a:r>
            <a:r>
              <a:rPr lang="fa-IR" sz="2800" dirty="0" smtClean="0">
                <a:solidFill>
                  <a:schemeClr val="tx1"/>
                </a:solidFill>
                <a:latin typeface="Cambria Math" pitchFamily="18" charset="0"/>
                <a:ea typeface="Cambria Math" pitchFamily="18" charset="0"/>
              </a:rPr>
              <a:t>نقص اوکتت</a:t>
            </a:r>
            <a:endParaRPr lang="en-US" sz="2800" dirty="0">
              <a:solidFill>
                <a:schemeClr val="tx1"/>
              </a:solidFill>
              <a:latin typeface="Cambria Math" pitchFamily="18" charset="0"/>
              <a:ea typeface="Cambria Math" pitchFamily="18" charset="0"/>
            </a:endParaRPr>
          </a:p>
        </p:txBody>
      </p:sp>
      <p:pic>
        <p:nvPicPr>
          <p:cNvPr id="5" name="Picture 4"/>
          <p:cNvPicPr>
            <a:picLocks noChangeAspect="1"/>
          </p:cNvPicPr>
          <p:nvPr/>
        </p:nvPicPr>
        <p:blipFill>
          <a:blip r:embed="rId2"/>
          <a:stretch>
            <a:fillRect/>
          </a:stretch>
        </p:blipFill>
        <p:spPr>
          <a:xfrm>
            <a:off x="1600200" y="1752600"/>
            <a:ext cx="6324600" cy="333375"/>
          </a:xfrm>
          <a:prstGeom prst="rect">
            <a:avLst/>
          </a:prstGeom>
        </p:spPr>
      </p:pic>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Effect>
                      <a14:saturation sat="400000"/>
                    </a14:imgEffect>
                  </a14:imgLayer>
                </a14:imgProps>
              </a:ext>
            </a:extLst>
          </a:blip>
          <a:stretch>
            <a:fillRect/>
          </a:stretch>
        </p:blipFill>
        <p:spPr>
          <a:xfrm>
            <a:off x="3505200" y="4683760"/>
            <a:ext cx="2133600" cy="1564640"/>
          </a:xfrm>
          <a:prstGeom prst="rect">
            <a:avLst/>
          </a:prstGeom>
        </p:spPr>
      </p:pic>
      <p:pic>
        <p:nvPicPr>
          <p:cNvPr id="7" name="Picture 6"/>
          <p:cNvPicPr>
            <a:picLocks noChangeAspect="1"/>
          </p:cNvPicPr>
          <p:nvPr/>
        </p:nvPicPr>
        <p:blipFill>
          <a:blip r:embed="rId5"/>
          <a:stretch>
            <a:fillRect/>
          </a:stretch>
        </p:blipFill>
        <p:spPr>
          <a:xfrm>
            <a:off x="2895600" y="4572000"/>
            <a:ext cx="3280159" cy="1752600"/>
          </a:xfrm>
          <a:prstGeom prst="rect">
            <a:avLst/>
          </a:prstGeom>
        </p:spPr>
      </p:pic>
      <p:pic>
        <p:nvPicPr>
          <p:cNvPr id="8" name="Picture 7"/>
          <p:cNvPicPr>
            <a:picLocks noChangeAspect="1"/>
          </p:cNvPicPr>
          <p:nvPr/>
        </p:nvPicPr>
        <p:blipFill>
          <a:blip r:embed="rId6"/>
          <a:stretch>
            <a:fillRect/>
          </a:stretch>
        </p:blipFill>
        <p:spPr>
          <a:xfrm>
            <a:off x="1219200" y="4602795"/>
            <a:ext cx="6756009" cy="1645605"/>
          </a:xfrm>
          <a:prstGeom prst="rect">
            <a:avLst/>
          </a:prstGeom>
        </p:spPr>
      </p:pic>
      <p:pic>
        <p:nvPicPr>
          <p:cNvPr id="9" name="Picture 8"/>
          <p:cNvPicPr>
            <a:picLocks noChangeAspect="1"/>
          </p:cNvPicPr>
          <p:nvPr/>
        </p:nvPicPr>
        <p:blipFill>
          <a:blip r:embed="rId7"/>
          <a:stretch>
            <a:fillRect/>
          </a:stretch>
        </p:blipFill>
        <p:spPr>
          <a:xfrm>
            <a:off x="-228600" y="3910761"/>
            <a:ext cx="8328074" cy="2718639"/>
          </a:xfrm>
          <a:prstGeom prst="rect">
            <a:avLst/>
          </a:prstGeom>
        </p:spPr>
      </p:pic>
      <p:pic>
        <p:nvPicPr>
          <p:cNvPr id="10" name="Picture 9"/>
          <p:cNvPicPr>
            <a:picLocks noChangeAspect="1"/>
          </p:cNvPicPr>
          <p:nvPr/>
        </p:nvPicPr>
        <p:blipFill>
          <a:blip r:embed="rId8"/>
          <a:stretch>
            <a:fillRect/>
          </a:stretch>
        </p:blipFill>
        <p:spPr>
          <a:xfrm>
            <a:off x="1115024" y="2362200"/>
            <a:ext cx="5971576" cy="3813004"/>
          </a:xfrm>
          <a:prstGeom prst="rect">
            <a:avLst/>
          </a:prstGeom>
        </p:spPr>
      </p:pic>
      <p:pic>
        <p:nvPicPr>
          <p:cNvPr id="11" name="Picture 10"/>
          <p:cNvPicPr>
            <a:picLocks noChangeAspect="1"/>
          </p:cNvPicPr>
          <p:nvPr/>
        </p:nvPicPr>
        <p:blipFill>
          <a:blip r:embed="rId9"/>
          <a:stretch>
            <a:fillRect/>
          </a:stretch>
        </p:blipFill>
        <p:spPr>
          <a:xfrm>
            <a:off x="3279789" y="4526595"/>
            <a:ext cx="1749411" cy="1721805"/>
          </a:xfrm>
          <a:prstGeom prst="rect">
            <a:avLst/>
          </a:prstGeom>
        </p:spPr>
      </p:pic>
    </p:spTree>
    <p:extLst>
      <p:ext uri="{BB962C8B-B14F-4D97-AF65-F5344CB8AC3E}">
        <p14:creationId xmlns:p14="http://schemas.microsoft.com/office/powerpoint/2010/main" val="2370803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ircle(in)">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32"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circle(out)">
                                      <p:cBhvr>
                                        <p:cTn id="27" dur="2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circle(in)">
                                      <p:cBhvr>
                                        <p:cTn id="32" dur="20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circle(in)">
                                      <p:cBhvr>
                                        <p:cTn id="37" dur="20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circle(in)">
                                      <p:cBhvr>
                                        <p:cTn id="4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2">
            <a:schemeClr val="accent3"/>
          </a:lnRef>
          <a:fillRef idx="1">
            <a:schemeClr val="lt1"/>
          </a:fillRef>
          <a:effectRef idx="0">
            <a:schemeClr val="accent3"/>
          </a:effectRef>
          <a:fontRef idx="minor">
            <a:schemeClr val="dk1"/>
          </a:fontRef>
        </p:style>
        <p:txBody>
          <a:bodyPr/>
          <a:lstStyle/>
          <a:p>
            <a:pPr algn="ctr" rtl="1"/>
            <a:r>
              <a:rPr lang="fa-IR" sz="3600" dirty="0" smtClean="0">
                <a:solidFill>
                  <a:srgbClr val="FF0000"/>
                </a:solidFill>
                <a:latin typeface="Cambria Math" pitchFamily="18" charset="0"/>
                <a:ea typeface="Cambria Math" pitchFamily="18" charset="0"/>
              </a:rPr>
              <a:t>نقض</a:t>
            </a:r>
            <a:r>
              <a:rPr lang="fa-IR" sz="3600" dirty="0" smtClean="0">
                <a:solidFill>
                  <a:schemeClr val="tx1"/>
                </a:solidFill>
                <a:latin typeface="Cambria Math" pitchFamily="18" charset="0"/>
                <a:ea typeface="Cambria Math" pitchFamily="18" charset="0"/>
              </a:rPr>
              <a:t> اوکتت:</a:t>
            </a:r>
            <a:br>
              <a:rPr lang="fa-IR" sz="3600" dirty="0" smtClean="0">
                <a:solidFill>
                  <a:schemeClr val="tx1"/>
                </a:solidFill>
                <a:latin typeface="Cambria Math" pitchFamily="18" charset="0"/>
                <a:ea typeface="Cambria Math" pitchFamily="18" charset="0"/>
              </a:rPr>
            </a:br>
            <a:r>
              <a:rPr lang="fa-IR" sz="2400" dirty="0" smtClean="0">
                <a:solidFill>
                  <a:schemeClr val="tx1"/>
                </a:solidFill>
                <a:latin typeface="Cambria Math" pitchFamily="18" charset="0"/>
                <a:ea typeface="Cambria Math" pitchFamily="18" charset="0"/>
              </a:rPr>
              <a:t>آ )  </a:t>
            </a:r>
            <a:r>
              <a:rPr lang="fa-IR" sz="2800" dirty="0" smtClean="0">
                <a:solidFill>
                  <a:schemeClr val="tx1"/>
                </a:solidFill>
                <a:latin typeface="Cambria Math" pitchFamily="18" charset="0"/>
                <a:ea typeface="Cambria Math" pitchFamily="18" charset="0"/>
              </a:rPr>
              <a:t>نقص اوکتت</a:t>
            </a:r>
            <a:endParaRPr lang="en-US" sz="2800" dirty="0">
              <a:solidFill>
                <a:schemeClr val="tx1"/>
              </a:solidFill>
              <a:latin typeface="Cambria Math" pitchFamily="18" charset="0"/>
              <a:ea typeface="Cambria Math" pitchFamily="18" charset="0"/>
            </a:endParaRPr>
          </a:p>
        </p:txBody>
      </p:sp>
      <p:sp>
        <p:nvSpPr>
          <p:cNvPr id="2" name="Rectangle 1"/>
          <p:cNvSpPr/>
          <p:nvPr/>
        </p:nvSpPr>
        <p:spPr>
          <a:xfrm>
            <a:off x="1371600" y="1828800"/>
            <a:ext cx="6705600" cy="461665"/>
          </a:xfrm>
          <a:prstGeom prst="rect">
            <a:avLst/>
          </a:prstGeom>
        </p:spPr>
        <p:txBody>
          <a:bodyPr wrap="square">
            <a:spAutoFit/>
          </a:bodyPr>
          <a:lstStyle/>
          <a:p>
            <a:r>
              <a:rPr lang="fa-IR" sz="2400" dirty="0">
                <a:latin typeface="Cambria Math" pitchFamily="18" charset="0"/>
                <a:ea typeface="Cambria Math" pitchFamily="18" charset="0"/>
              </a:rPr>
              <a:t>در ترکیب هایی که </a:t>
            </a:r>
            <a:r>
              <a:rPr lang="fa-IR" sz="2400" dirty="0">
                <a:solidFill>
                  <a:srgbClr val="FF0000"/>
                </a:solidFill>
                <a:latin typeface="Cambria Math" pitchFamily="18" charset="0"/>
                <a:ea typeface="Cambria Math" pitchFamily="18" charset="0"/>
              </a:rPr>
              <a:t>مجوع الکترون های ظرفیتی </a:t>
            </a:r>
            <a:r>
              <a:rPr lang="fa-IR" sz="2400" dirty="0">
                <a:latin typeface="Cambria Math" pitchFamily="18" charset="0"/>
                <a:ea typeface="Cambria Math" pitchFamily="18" charset="0"/>
              </a:rPr>
              <a:t>آن ها </a:t>
            </a:r>
            <a:r>
              <a:rPr lang="fa-IR" sz="2400" dirty="0">
                <a:solidFill>
                  <a:srgbClr val="FF0000"/>
                </a:solidFill>
                <a:latin typeface="Cambria Math" pitchFamily="18" charset="0"/>
                <a:ea typeface="Cambria Math" pitchFamily="18" charset="0"/>
              </a:rPr>
              <a:t>فرد</a:t>
            </a:r>
            <a:r>
              <a:rPr lang="fa-IR" sz="2400" dirty="0">
                <a:latin typeface="Cambria Math" pitchFamily="18" charset="0"/>
                <a:ea typeface="Cambria Math" pitchFamily="18" charset="0"/>
              </a:rPr>
              <a:t> است.</a:t>
            </a:r>
            <a:endParaRPr lang="en-US" sz="2400" dirty="0"/>
          </a:p>
        </p:txBody>
      </p:sp>
      <p:pic>
        <p:nvPicPr>
          <p:cNvPr id="3" name="Picture 2"/>
          <p:cNvPicPr>
            <a:picLocks noChangeAspect="1"/>
          </p:cNvPicPr>
          <p:nvPr/>
        </p:nvPicPr>
        <p:blipFill>
          <a:blip r:embed="rId2"/>
          <a:stretch>
            <a:fillRect/>
          </a:stretch>
        </p:blipFill>
        <p:spPr>
          <a:xfrm>
            <a:off x="3124200" y="3124200"/>
            <a:ext cx="2100841" cy="2286000"/>
          </a:xfrm>
          <a:prstGeom prst="rect">
            <a:avLst/>
          </a:prstGeom>
        </p:spPr>
      </p:pic>
      <p:pic>
        <p:nvPicPr>
          <p:cNvPr id="5" name="Picture 4"/>
          <p:cNvPicPr>
            <a:picLocks noChangeAspect="1"/>
          </p:cNvPicPr>
          <p:nvPr/>
        </p:nvPicPr>
        <p:blipFill>
          <a:blip r:embed="rId3"/>
          <a:stretch>
            <a:fillRect/>
          </a:stretch>
        </p:blipFill>
        <p:spPr>
          <a:xfrm>
            <a:off x="2438400" y="2590800"/>
            <a:ext cx="3200400" cy="3098799"/>
          </a:xfrm>
          <a:prstGeom prst="rect">
            <a:avLst/>
          </a:prstGeom>
        </p:spPr>
      </p:pic>
      <p:pic>
        <p:nvPicPr>
          <p:cNvPr id="6" name="Picture 5"/>
          <p:cNvPicPr>
            <a:picLocks noChangeAspect="1"/>
          </p:cNvPicPr>
          <p:nvPr/>
        </p:nvPicPr>
        <p:blipFill>
          <a:blip r:embed="rId4"/>
          <a:stretch>
            <a:fillRect/>
          </a:stretch>
        </p:blipFill>
        <p:spPr>
          <a:xfrm>
            <a:off x="2514600" y="2819400"/>
            <a:ext cx="4843462" cy="3561583"/>
          </a:xfrm>
          <a:prstGeom prst="rect">
            <a:avLst/>
          </a:prstGeom>
        </p:spPr>
      </p:pic>
      <p:sp>
        <p:nvSpPr>
          <p:cNvPr id="8" name="Rectangle 7"/>
          <p:cNvSpPr/>
          <p:nvPr/>
        </p:nvSpPr>
        <p:spPr>
          <a:xfrm>
            <a:off x="6324600" y="2332295"/>
            <a:ext cx="1822935" cy="369332"/>
          </a:xfrm>
          <a:prstGeom prst="rect">
            <a:avLst/>
          </a:prstGeom>
        </p:spPr>
        <p:txBody>
          <a:bodyPr wrap="none">
            <a:spAutoFit/>
          </a:bodyPr>
          <a:lstStyle/>
          <a:p>
            <a:r>
              <a:rPr lang="en-US" dirty="0" smtClean="0">
                <a:solidFill>
                  <a:srgbClr val="FF0000"/>
                </a:solidFill>
                <a:latin typeface="Cambria Math" pitchFamily="18" charset="0"/>
                <a:ea typeface="Cambria Math" pitchFamily="18" charset="0"/>
              </a:rPr>
              <a:t>NO</a:t>
            </a:r>
            <a:r>
              <a:rPr lang="en-US" dirty="0" smtClean="0">
                <a:latin typeface="Cambria Math" pitchFamily="18" charset="0"/>
                <a:ea typeface="Cambria Math" pitchFamily="18" charset="0"/>
              </a:rPr>
              <a:t> :  5 </a:t>
            </a:r>
            <a:r>
              <a:rPr lang="en-US" dirty="0">
                <a:latin typeface="Cambria Math" pitchFamily="18" charset="0"/>
                <a:ea typeface="Cambria Math" pitchFamily="18" charset="0"/>
              </a:rPr>
              <a:t>+ 6 = </a:t>
            </a:r>
            <a:r>
              <a:rPr lang="en-US" dirty="0">
                <a:solidFill>
                  <a:srgbClr val="FF0000"/>
                </a:solidFill>
                <a:latin typeface="Cambria Math" pitchFamily="18" charset="0"/>
                <a:ea typeface="Cambria Math" pitchFamily="18" charset="0"/>
              </a:rPr>
              <a:t>11 </a:t>
            </a:r>
            <a:endParaRPr lang="en-US" dirty="0">
              <a:solidFill>
                <a:srgbClr val="FF0000"/>
              </a:solidFill>
            </a:endParaRPr>
          </a:p>
        </p:txBody>
      </p:sp>
      <mc:AlternateContent xmlns:mc="http://schemas.openxmlformats.org/markup-compatibility/2006" xmlns:a14="http://schemas.microsoft.com/office/drawing/2010/main">
        <mc:Choice Requires="a14">
          <p:sp>
            <p:nvSpPr>
              <p:cNvPr id="9" name="Rectangle 8"/>
              <p:cNvSpPr/>
              <p:nvPr/>
            </p:nvSpPr>
            <p:spPr>
              <a:xfrm>
                <a:off x="5791200" y="2526268"/>
                <a:ext cx="2356671" cy="369332"/>
              </a:xfrm>
              <a:prstGeom prst="rect">
                <a:avLst/>
              </a:prstGeom>
            </p:spPr>
            <p:txBody>
              <a:bodyPr wrap="none">
                <a:spAutoFit/>
              </a:bodyPr>
              <a:lstStyle/>
              <a:p>
                <a14:m>
                  <m:oMath xmlns:m="http://schemas.openxmlformats.org/officeDocument/2006/math">
                    <m:sSub>
                      <m:sSubPr>
                        <m:ctrlPr>
                          <a:rPr lang="en-US" i="1" dirty="0" smtClean="0">
                            <a:solidFill>
                              <a:srgbClr val="FF0000"/>
                            </a:solidFill>
                            <a:latin typeface="Cambria Math" panose="02040503050406030204" pitchFamily="18" charset="0"/>
                            <a:ea typeface="Cambria Math" pitchFamily="18" charset="0"/>
                          </a:rPr>
                        </m:ctrlPr>
                      </m:sSubPr>
                      <m:e>
                        <m:r>
                          <a:rPr lang="en-US" i="1" dirty="0">
                            <a:solidFill>
                              <a:srgbClr val="FF0000"/>
                            </a:solidFill>
                            <a:latin typeface="Cambria Math" panose="02040503050406030204" pitchFamily="18" charset="0"/>
                            <a:ea typeface="Cambria Math" pitchFamily="18" charset="0"/>
                          </a:rPr>
                          <m:t>𝑁𝑂</m:t>
                        </m:r>
                      </m:e>
                      <m:sub>
                        <m:r>
                          <a:rPr lang="en-US" b="0" i="1" dirty="0" smtClean="0">
                            <a:solidFill>
                              <a:srgbClr val="FF0000"/>
                            </a:solidFill>
                            <a:latin typeface="Cambria Math" panose="02040503050406030204" pitchFamily="18" charset="0"/>
                            <a:ea typeface="Cambria Math" pitchFamily="18" charset="0"/>
                          </a:rPr>
                          <m:t>2</m:t>
                        </m:r>
                      </m:sub>
                    </m:sSub>
                  </m:oMath>
                </a14:m>
                <a:r>
                  <a:rPr lang="en-US" dirty="0">
                    <a:latin typeface="Cambria Math" pitchFamily="18" charset="0"/>
                    <a:ea typeface="Cambria Math" pitchFamily="18" charset="0"/>
                  </a:rPr>
                  <a:t> :  5 + </a:t>
                </a:r>
                <a:r>
                  <a:rPr lang="en-US" dirty="0" smtClean="0">
                    <a:latin typeface="Cambria Math" pitchFamily="18" charset="0"/>
                    <a:ea typeface="Cambria Math" pitchFamily="18" charset="0"/>
                  </a:rPr>
                  <a:t>6 +6 </a:t>
                </a:r>
                <a:r>
                  <a:rPr lang="en-US" dirty="0">
                    <a:latin typeface="Cambria Math" pitchFamily="18" charset="0"/>
                    <a:ea typeface="Cambria Math" pitchFamily="18" charset="0"/>
                  </a:rPr>
                  <a:t>= </a:t>
                </a:r>
                <a:r>
                  <a:rPr lang="en-US" dirty="0" smtClean="0">
                    <a:solidFill>
                      <a:srgbClr val="FF0000"/>
                    </a:solidFill>
                    <a:latin typeface="Cambria Math" pitchFamily="18" charset="0"/>
                    <a:ea typeface="Cambria Math" pitchFamily="18" charset="0"/>
                  </a:rPr>
                  <a:t>17 </a:t>
                </a:r>
                <a:endParaRPr lang="en-US" dirty="0">
                  <a:solidFill>
                    <a:srgbClr val="FF0000"/>
                  </a:solidFill>
                </a:endParaRPr>
              </a:p>
            </p:txBody>
          </p:sp>
        </mc:Choice>
        <mc:Fallback xmlns="">
          <p:sp>
            <p:nvSpPr>
              <p:cNvPr id="9" name="Rectangle 8"/>
              <p:cNvSpPr>
                <a:spLocks noRot="1" noChangeAspect="1" noMove="1" noResize="1" noEditPoints="1" noAdjustHandles="1" noChangeArrowheads="1" noChangeShapeType="1" noTextEdit="1"/>
              </p:cNvSpPr>
              <p:nvPr/>
            </p:nvSpPr>
            <p:spPr>
              <a:xfrm>
                <a:off x="5791200" y="2526268"/>
                <a:ext cx="2356671" cy="369332"/>
              </a:xfrm>
              <a:prstGeom prst="rect">
                <a:avLst/>
              </a:prstGeom>
              <a:blipFill rotWithShape="0">
                <a:blip r:embed="rId7"/>
                <a:stretch>
                  <a:fillRect t="-11475" b="-21311"/>
                </a:stretch>
              </a:blipFill>
            </p:spPr>
            <p:txBody>
              <a:bodyPr/>
              <a:lstStyle/>
              <a:p>
                <a:r>
                  <a:rPr lang="en-US">
                    <a:noFill/>
                  </a:rPr>
                  <a:t> </a:t>
                </a:r>
              </a:p>
            </p:txBody>
          </p:sp>
        </mc:Fallback>
      </mc:AlternateContent>
      <p:pic>
        <p:nvPicPr>
          <p:cNvPr id="10" name="Picture 9"/>
          <p:cNvPicPr>
            <a:picLocks noChangeAspect="1"/>
          </p:cNvPicPr>
          <p:nvPr/>
        </p:nvPicPr>
        <p:blipFill>
          <a:blip r:embed="rId8"/>
          <a:stretch>
            <a:fillRect/>
          </a:stretch>
        </p:blipFill>
        <p:spPr>
          <a:xfrm>
            <a:off x="990600" y="2901235"/>
            <a:ext cx="6312693" cy="3505418"/>
          </a:xfrm>
          <a:prstGeom prst="rect">
            <a:avLst/>
          </a:prstGeom>
        </p:spPr>
      </p:pic>
      <p:pic>
        <p:nvPicPr>
          <p:cNvPr id="7" name="Picture 6"/>
          <p:cNvPicPr>
            <a:picLocks noChangeAspect="1"/>
          </p:cNvPicPr>
          <p:nvPr/>
        </p:nvPicPr>
        <p:blipFill>
          <a:blip r:embed="rId9"/>
          <a:stretch>
            <a:fillRect/>
          </a:stretch>
        </p:blipFill>
        <p:spPr>
          <a:xfrm>
            <a:off x="773907" y="2351293"/>
            <a:ext cx="1557722" cy="253426"/>
          </a:xfrm>
          <a:prstGeom prst="rect">
            <a:avLst/>
          </a:prstGeom>
        </p:spPr>
      </p:pic>
    </p:spTree>
    <p:extLst>
      <p:ext uri="{BB962C8B-B14F-4D97-AF65-F5344CB8AC3E}">
        <p14:creationId xmlns:p14="http://schemas.microsoft.com/office/powerpoint/2010/main" val="968506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righ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circle(in)">
                                      <p:cBhvr>
                                        <p:cTn id="24" dur="20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circle(in)">
                                      <p:cBhvr>
                                        <p:cTn id="29" dur="20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circle(in)">
                                      <p:cBhvr>
                                        <p:cTn id="34" dur="20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circle(in)">
                                      <p:cBhvr>
                                        <p:cTn id="39" dur="20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32" fill="hold"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circle(out)">
                                      <p:cBhvr>
                                        <p:cTn id="44" dur="20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1000" fill="hold"/>
                                        <p:tgtEl>
                                          <p:spTgt spid="7"/>
                                        </p:tgtEl>
                                        <p:attrNameLst>
                                          <p:attrName>ppt_w</p:attrName>
                                        </p:attrNameLst>
                                      </p:cBhvr>
                                      <p:tavLst>
                                        <p:tav tm="0">
                                          <p:val>
                                            <p:fltVal val="0"/>
                                          </p:val>
                                        </p:tav>
                                        <p:tav tm="100000">
                                          <p:val>
                                            <p:strVal val="#ppt_w"/>
                                          </p:val>
                                        </p:tav>
                                      </p:tavLst>
                                    </p:anim>
                                    <p:anim calcmode="lin" valueType="num">
                                      <p:cBhvr>
                                        <p:cTn id="50" dur="1000" fill="hold"/>
                                        <p:tgtEl>
                                          <p:spTgt spid="7"/>
                                        </p:tgtEl>
                                        <p:attrNameLst>
                                          <p:attrName>ppt_h</p:attrName>
                                        </p:attrNameLst>
                                      </p:cBhvr>
                                      <p:tavLst>
                                        <p:tav tm="0">
                                          <p:val>
                                            <p:fltVal val="0"/>
                                          </p:val>
                                        </p:tav>
                                        <p:tav tm="100000">
                                          <p:val>
                                            <p:strVal val="#ppt_h"/>
                                          </p:val>
                                        </p:tav>
                                      </p:tavLst>
                                    </p:anim>
                                    <p:anim calcmode="lin" valueType="num">
                                      <p:cBhvr>
                                        <p:cTn id="51" dur="1000" fill="hold"/>
                                        <p:tgtEl>
                                          <p:spTgt spid="7"/>
                                        </p:tgtEl>
                                        <p:attrNameLst>
                                          <p:attrName>style.rotation</p:attrName>
                                        </p:attrNameLst>
                                      </p:cBhvr>
                                      <p:tavLst>
                                        <p:tav tm="0">
                                          <p:val>
                                            <p:fltVal val="90"/>
                                          </p:val>
                                        </p:tav>
                                        <p:tav tm="100000">
                                          <p:val>
                                            <p:fltVal val="0"/>
                                          </p:val>
                                        </p:tav>
                                      </p:tavLst>
                                    </p:anim>
                                    <p:animEffect transition="in" filter="fade">
                                      <p:cBhvr>
                                        <p:cTn id="5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P spid="8" grpId="0"/>
      <p:bldP spid="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2">
            <a:schemeClr val="accent3"/>
          </a:lnRef>
          <a:fillRef idx="1">
            <a:schemeClr val="lt1"/>
          </a:fillRef>
          <a:effectRef idx="0">
            <a:schemeClr val="accent3"/>
          </a:effectRef>
          <a:fontRef idx="minor">
            <a:schemeClr val="dk1"/>
          </a:fontRef>
        </p:style>
        <p:txBody>
          <a:bodyPr/>
          <a:lstStyle/>
          <a:p>
            <a:pPr algn="ctr" rtl="1"/>
            <a:r>
              <a:rPr lang="fa-IR" sz="3600" dirty="0">
                <a:solidFill>
                  <a:srgbClr val="FF0000"/>
                </a:solidFill>
                <a:latin typeface="Cambria Math" pitchFamily="18" charset="0"/>
                <a:ea typeface="Cambria Math" pitchFamily="18" charset="0"/>
              </a:rPr>
              <a:t>نقض</a:t>
            </a:r>
            <a:r>
              <a:rPr lang="fa-IR" sz="3600" dirty="0">
                <a:solidFill>
                  <a:schemeClr val="tx1"/>
                </a:solidFill>
                <a:latin typeface="Cambria Math" pitchFamily="18" charset="0"/>
                <a:ea typeface="Cambria Math" pitchFamily="18" charset="0"/>
              </a:rPr>
              <a:t> اوکتت:</a:t>
            </a:r>
            <a:br>
              <a:rPr lang="fa-IR" sz="3600" dirty="0">
                <a:solidFill>
                  <a:schemeClr val="tx1"/>
                </a:solidFill>
                <a:latin typeface="Cambria Math" pitchFamily="18" charset="0"/>
                <a:ea typeface="Cambria Math" pitchFamily="18" charset="0"/>
              </a:rPr>
            </a:br>
            <a:r>
              <a:rPr lang="fa-IR" sz="2800" dirty="0">
                <a:solidFill>
                  <a:schemeClr val="tx1"/>
                </a:solidFill>
                <a:latin typeface="Cambria Math" pitchFamily="18" charset="0"/>
                <a:ea typeface="Cambria Math" pitchFamily="18" charset="0"/>
              </a:rPr>
              <a:t>ب</a:t>
            </a:r>
            <a:r>
              <a:rPr lang="fa-IR" sz="2800" dirty="0" smtClean="0">
                <a:solidFill>
                  <a:schemeClr val="tx1"/>
                </a:solidFill>
                <a:latin typeface="Cambria Math" pitchFamily="18" charset="0"/>
                <a:ea typeface="Cambria Math" pitchFamily="18" charset="0"/>
              </a:rPr>
              <a:t>)  بسط </a:t>
            </a:r>
            <a:r>
              <a:rPr lang="fa-IR" sz="2800" dirty="0">
                <a:solidFill>
                  <a:schemeClr val="tx1"/>
                </a:solidFill>
                <a:latin typeface="Cambria Math" pitchFamily="18" charset="0"/>
                <a:ea typeface="Cambria Math" pitchFamily="18" charset="0"/>
              </a:rPr>
              <a:t>اوکتت</a:t>
            </a:r>
            <a:endParaRPr lang="en-US" sz="2800" dirty="0">
              <a:solidFill>
                <a:schemeClr val="tx1"/>
              </a:solidFill>
              <a:latin typeface="Cambria Math" pitchFamily="18" charset="0"/>
              <a:ea typeface="Cambria Math" pitchFamily="18" charset="0"/>
            </a:endParaRPr>
          </a:p>
        </p:txBody>
      </p:sp>
      <mc:AlternateContent xmlns:mc="http://schemas.openxmlformats.org/markup-compatibility/2006" xmlns:a14="http://schemas.microsoft.com/office/drawing/2010/main">
        <mc:Choice Requires="a14">
          <p:sp>
            <p:nvSpPr>
              <p:cNvPr id="2" name="Rectangle 1"/>
              <p:cNvSpPr/>
              <p:nvPr/>
            </p:nvSpPr>
            <p:spPr>
              <a:xfrm>
                <a:off x="5867400" y="1417638"/>
                <a:ext cx="2514600" cy="1569660"/>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9600" i="1">
                              <a:solidFill>
                                <a:srgbClr val="7030A0"/>
                              </a:solidFill>
                              <a:latin typeface="Cambria Math" panose="02040503050406030204" pitchFamily="18" charset="0"/>
                            </a:rPr>
                          </m:ctrlPr>
                        </m:sSubPr>
                        <m:e>
                          <m:r>
                            <a:rPr lang="en-US" sz="9600" i="1">
                              <a:solidFill>
                                <a:srgbClr val="7030A0"/>
                              </a:solidFill>
                              <a:latin typeface="Cambria Math"/>
                            </a:rPr>
                            <m:t>𝑃𝐶𝑙</m:t>
                          </m:r>
                        </m:e>
                        <m:sub>
                          <m:r>
                            <a:rPr lang="en-US" sz="9600" i="1">
                              <a:solidFill>
                                <a:srgbClr val="7030A0"/>
                              </a:solidFill>
                              <a:latin typeface="Cambria Math"/>
                            </a:rPr>
                            <m:t>5</m:t>
                          </m:r>
                        </m:sub>
                      </m:sSub>
                    </m:oMath>
                  </m:oMathPara>
                </a14:m>
                <a:endParaRPr lang="en-US" dirty="0"/>
              </a:p>
            </p:txBody>
          </p:sp>
        </mc:Choice>
        <mc:Fallback xmlns="">
          <p:sp>
            <p:nvSpPr>
              <p:cNvPr id="2" name="Rectangle 1"/>
              <p:cNvSpPr>
                <a:spLocks noRot="1" noChangeAspect="1" noMove="1" noResize="1" noEditPoints="1" noAdjustHandles="1" noChangeArrowheads="1" noChangeShapeType="1" noTextEdit="1"/>
              </p:cNvSpPr>
              <p:nvPr/>
            </p:nvSpPr>
            <p:spPr>
              <a:xfrm>
                <a:off x="5867400" y="1417638"/>
                <a:ext cx="2514600" cy="1569660"/>
              </a:xfrm>
              <a:prstGeom prst="rect">
                <a:avLst/>
              </a:prstGeom>
              <a:blipFill rotWithShape="0">
                <a:blip r:embed="rId2"/>
                <a:stretch>
                  <a:fillRect/>
                </a:stretch>
              </a:blipFill>
            </p:spPr>
            <p:txBody>
              <a:bodyPr/>
              <a:lstStyle/>
              <a:p>
                <a:r>
                  <a:rPr lang="en-US">
                    <a:noFill/>
                  </a:rPr>
                  <a:t> </a:t>
                </a:r>
              </a:p>
            </p:txBody>
          </p:sp>
        </mc:Fallback>
      </mc:AlternateContent>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4028" y="3581400"/>
            <a:ext cx="869372" cy="936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9000" y="3581400"/>
            <a:ext cx="978859" cy="878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5000" y="2237637"/>
            <a:ext cx="3886200" cy="3583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2875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ircle(in)">
                                      <p:cBhvr>
                                        <p:cTn id="2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2">
            <a:schemeClr val="accent3"/>
          </a:lnRef>
          <a:fillRef idx="1">
            <a:schemeClr val="lt1"/>
          </a:fillRef>
          <a:effectRef idx="0">
            <a:schemeClr val="accent3"/>
          </a:effectRef>
          <a:fontRef idx="minor">
            <a:schemeClr val="dk1"/>
          </a:fontRef>
        </p:style>
        <p:txBody>
          <a:bodyPr/>
          <a:lstStyle/>
          <a:p>
            <a:pPr algn="ctr" rtl="1"/>
            <a:r>
              <a:rPr lang="fa-IR" sz="3200" dirty="0">
                <a:solidFill>
                  <a:srgbClr val="FF0000"/>
                </a:solidFill>
                <a:latin typeface="Cambria Math" pitchFamily="18" charset="0"/>
                <a:ea typeface="Cambria Math" pitchFamily="18" charset="0"/>
              </a:rPr>
              <a:t>نقض</a:t>
            </a:r>
            <a:r>
              <a:rPr lang="fa-IR" sz="3200" dirty="0">
                <a:solidFill>
                  <a:schemeClr val="tx1"/>
                </a:solidFill>
                <a:latin typeface="Cambria Math" pitchFamily="18" charset="0"/>
                <a:ea typeface="Cambria Math" pitchFamily="18" charset="0"/>
              </a:rPr>
              <a:t> اوکتت:</a:t>
            </a:r>
            <a:br>
              <a:rPr lang="fa-IR" sz="3200" dirty="0">
                <a:solidFill>
                  <a:schemeClr val="tx1"/>
                </a:solidFill>
                <a:latin typeface="Cambria Math" pitchFamily="18" charset="0"/>
                <a:ea typeface="Cambria Math" pitchFamily="18" charset="0"/>
              </a:rPr>
            </a:br>
            <a:r>
              <a:rPr lang="fa-IR" sz="2400" dirty="0">
                <a:solidFill>
                  <a:schemeClr val="tx1"/>
                </a:solidFill>
                <a:latin typeface="Cambria Math" pitchFamily="18" charset="0"/>
                <a:ea typeface="Cambria Math" pitchFamily="18" charset="0"/>
              </a:rPr>
              <a:t>ب)  بسط اوکتت</a:t>
            </a:r>
            <a:endParaRPr lang="en-US" sz="2400" dirty="0">
              <a:solidFill>
                <a:schemeClr val="tx1"/>
              </a:solidFill>
              <a:latin typeface="Cambria Math" pitchFamily="18" charset="0"/>
              <a:ea typeface="Cambria Math" pitchFamily="18" charset="0"/>
            </a:endParaRPr>
          </a:p>
        </p:txBody>
      </p:sp>
      <mc:AlternateContent xmlns:mc="http://schemas.openxmlformats.org/markup-compatibility/2006" xmlns:a14="http://schemas.microsoft.com/office/drawing/2010/main">
        <mc:Choice Requires="a14">
          <p:sp>
            <p:nvSpPr>
              <p:cNvPr id="2" name="Rectangle 1"/>
              <p:cNvSpPr/>
              <p:nvPr/>
            </p:nvSpPr>
            <p:spPr>
              <a:xfrm>
                <a:off x="6553200" y="1417638"/>
                <a:ext cx="1524000" cy="1569660"/>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9600" i="1">
                              <a:solidFill>
                                <a:srgbClr val="00B0F0"/>
                              </a:solidFill>
                              <a:latin typeface="Cambria Math" panose="02040503050406030204" pitchFamily="18" charset="0"/>
                            </a:rPr>
                          </m:ctrlPr>
                        </m:sSubPr>
                        <m:e>
                          <m:r>
                            <a:rPr lang="en-US" sz="9600" i="1">
                              <a:solidFill>
                                <a:srgbClr val="00B0F0"/>
                              </a:solidFill>
                              <a:latin typeface="Cambria Math"/>
                            </a:rPr>
                            <m:t>𝑆𝐹</m:t>
                          </m:r>
                        </m:e>
                        <m:sub>
                          <m:r>
                            <a:rPr lang="en-US" sz="9600" i="1">
                              <a:solidFill>
                                <a:srgbClr val="00B0F0"/>
                              </a:solidFill>
                              <a:latin typeface="Cambria Math"/>
                            </a:rPr>
                            <m:t>6</m:t>
                          </m:r>
                        </m:sub>
                      </m:sSub>
                    </m:oMath>
                  </m:oMathPara>
                </a14:m>
                <a:endParaRPr lang="en-US" dirty="0"/>
              </a:p>
            </p:txBody>
          </p:sp>
        </mc:Choice>
        <mc:Fallback xmlns="">
          <p:sp>
            <p:nvSpPr>
              <p:cNvPr id="2" name="Rectangle 1"/>
              <p:cNvSpPr>
                <a:spLocks noRot="1" noChangeAspect="1" noMove="1" noResize="1" noEditPoints="1" noAdjustHandles="1" noChangeArrowheads="1" noChangeShapeType="1" noTextEdit="1"/>
              </p:cNvSpPr>
              <p:nvPr/>
            </p:nvSpPr>
            <p:spPr>
              <a:xfrm>
                <a:off x="6553200" y="1417638"/>
                <a:ext cx="1524000" cy="1569660"/>
              </a:xfrm>
              <a:prstGeom prst="rect">
                <a:avLst/>
              </a:prstGeom>
              <a:blipFill rotWithShape="0">
                <a:blip r:embed="rId2"/>
                <a:stretch>
                  <a:fillRect r="-19200"/>
                </a:stretch>
              </a:blipFill>
            </p:spPr>
            <p:txBody>
              <a:bodyPr/>
              <a:lstStyle/>
              <a:p>
                <a:r>
                  <a:rPr lang="en-US">
                    <a:noFill/>
                  </a:rPr>
                  <a:t> </a:t>
                </a:r>
              </a:p>
            </p:txBody>
          </p:sp>
        </mc:Fallback>
      </mc:AlternateContent>
      <p:pic>
        <p:nvPicPr>
          <p:cNvPr id="6"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810000" y="3733800"/>
            <a:ext cx="625231"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0610" y="3619500"/>
            <a:ext cx="904009" cy="1104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0" y="2362200"/>
            <a:ext cx="3853043"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5134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ircle(in)">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circle(in)">
                                      <p:cBhvr>
                                        <p:cTn id="2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itle 1"/>
              <p:cNvSpPr>
                <a:spLocks noGrp="1"/>
              </p:cNvSpPr>
              <p:nvPr>
                <p:ph type="title"/>
              </p:nvPr>
            </p:nvSpPr>
            <p:spPr/>
            <p:style>
              <a:lnRef idx="2">
                <a:schemeClr val="accent3"/>
              </a:lnRef>
              <a:fillRef idx="1">
                <a:schemeClr val="lt1"/>
              </a:fillRef>
              <a:effectRef idx="0">
                <a:schemeClr val="accent3"/>
              </a:effectRef>
              <a:fontRef idx="minor">
                <a:schemeClr val="dk1"/>
              </a:fontRef>
            </p:style>
            <p:txBody>
              <a:bodyPr/>
              <a:lstStyle/>
              <a:p>
                <a:pPr algn="ctr" rtl="1"/>
                <a:r>
                  <a:rPr lang="fa-IR" sz="2400" dirty="0" smtClean="0">
                    <a:solidFill>
                      <a:schemeClr val="tx1"/>
                    </a:solidFill>
                    <a:latin typeface="Cambria Math" pitchFamily="18" charset="0"/>
                    <a:ea typeface="Cambria Math" pitchFamily="18" charset="0"/>
                  </a:rPr>
                  <a:t>رسم برخی ترکیب های نیتروژن دار</a:t>
                </a:r>
                <a:br>
                  <a:rPr lang="fa-IR" sz="2400" dirty="0" smtClean="0">
                    <a:solidFill>
                      <a:schemeClr val="tx1"/>
                    </a:solidFill>
                    <a:latin typeface="Cambria Math" pitchFamily="18" charset="0"/>
                    <a:ea typeface="Cambria Math" pitchFamily="18" charset="0"/>
                  </a:rPr>
                </a:br>
                <a:r>
                  <a:rPr lang="fa-IR" sz="2400" dirty="0" smtClean="0">
                    <a:solidFill>
                      <a:schemeClr val="tx1"/>
                    </a:solidFill>
                    <a:latin typeface="Cambria Math" pitchFamily="18" charset="0"/>
                    <a:ea typeface="Cambria Math" pitchFamily="18" charset="0"/>
                  </a:rPr>
                  <a:t>(با کمک </a:t>
                </a:r>
                <a:r>
                  <a:rPr lang="en-US" sz="2400" dirty="0" smtClean="0">
                    <a:solidFill>
                      <a:srgbClr val="00B050"/>
                    </a:solidFill>
                    <a:latin typeface="Cambria Math" pitchFamily="18" charset="0"/>
                    <a:ea typeface="Cambria Math" pitchFamily="18" charset="0"/>
                  </a:rPr>
                  <a:t>NO </a:t>
                </a:r>
                <a:r>
                  <a:rPr lang="fa-IR" sz="2400" dirty="0" smtClean="0">
                    <a:solidFill>
                      <a:schemeClr val="tx1"/>
                    </a:solidFill>
                    <a:latin typeface="Cambria Math" pitchFamily="18" charset="0"/>
                    <a:ea typeface="Cambria Math" pitchFamily="18" charset="0"/>
                  </a:rPr>
                  <a:t>  و </a:t>
                </a:r>
                <a14:m>
                  <m:oMath xmlns:m="http://schemas.openxmlformats.org/officeDocument/2006/math">
                    <m:sSub>
                      <m:sSubPr>
                        <m:ctrlPr>
                          <a:rPr lang="en-US" sz="2400" i="1" dirty="0" smtClean="0">
                            <a:solidFill>
                              <a:srgbClr val="0070C0"/>
                            </a:solidFill>
                            <a:latin typeface="Cambria Math" panose="02040503050406030204" pitchFamily="18" charset="0"/>
                            <a:ea typeface="Cambria Math" pitchFamily="18" charset="0"/>
                          </a:rPr>
                        </m:ctrlPr>
                      </m:sSubPr>
                      <m:e>
                        <m:r>
                          <a:rPr lang="en-US" sz="2400" i="1" dirty="0">
                            <a:solidFill>
                              <a:srgbClr val="0070C0"/>
                            </a:solidFill>
                            <a:latin typeface="Cambria Math" panose="02040503050406030204" pitchFamily="18" charset="0"/>
                            <a:ea typeface="Cambria Math" pitchFamily="18" charset="0"/>
                          </a:rPr>
                          <m:t>𝑁𝑂</m:t>
                        </m:r>
                      </m:e>
                      <m:sub>
                        <m:r>
                          <a:rPr lang="en-US" sz="2400" i="1" dirty="0">
                            <a:solidFill>
                              <a:srgbClr val="0070C0"/>
                            </a:solidFill>
                            <a:latin typeface="Cambria Math" panose="02040503050406030204" pitchFamily="18" charset="0"/>
                            <a:ea typeface="Cambria Math" pitchFamily="18" charset="0"/>
                          </a:rPr>
                          <m:t>2</m:t>
                        </m:r>
                      </m:sub>
                    </m:sSub>
                  </m:oMath>
                </a14:m>
                <a:r>
                  <a:rPr lang="fa-IR" sz="2400" dirty="0" smtClean="0">
                    <a:solidFill>
                      <a:schemeClr val="tx1"/>
                    </a:solidFill>
                    <a:latin typeface="Cambria Math" pitchFamily="18" charset="0"/>
                    <a:ea typeface="Cambria Math" pitchFamily="18" charset="0"/>
                  </a:rPr>
                  <a:t> )</a:t>
                </a:r>
                <a:endParaRPr lang="en-US" sz="2400" dirty="0">
                  <a:solidFill>
                    <a:schemeClr val="tx1"/>
                  </a:solidFill>
                  <a:latin typeface="Cambria Math" pitchFamily="18" charset="0"/>
                  <a:ea typeface="Cambria Math" pitchFamily="18" charset="0"/>
                </a:endParaRPr>
              </a:p>
            </p:txBody>
          </p:sp>
        </mc:Choice>
        <mc:Fallback xmlns="">
          <p:sp>
            <p:nvSpPr>
              <p:cNvPr id="4" name="Title 1"/>
              <p:cNvSpPr>
                <a:spLocks noGrp="1" noRot="1" noChangeAspect="1" noMove="1" noResize="1" noEditPoints="1" noAdjustHandles="1" noChangeArrowheads="1" noChangeShapeType="1" noTextEdit="1"/>
              </p:cNvSpPr>
              <p:nvPr>
                <p:ph type="title"/>
              </p:nvPr>
            </p:nvSpPr>
            <p:spPr>
              <a:blipFill rotWithShape="0">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Rectangle 1"/>
              <p:cNvSpPr/>
              <p:nvPr/>
            </p:nvSpPr>
            <p:spPr>
              <a:xfrm>
                <a:off x="6934200" y="1752600"/>
                <a:ext cx="1310552" cy="64633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3600" i="1">
                              <a:latin typeface="Cambria Math" panose="02040503050406030204" pitchFamily="18" charset="0"/>
                              <a:ea typeface="Cambria Math" pitchFamily="18" charset="0"/>
                            </a:rPr>
                          </m:ctrlPr>
                        </m:sSubPr>
                        <m:e>
                          <m:r>
                            <a:rPr lang="en-US" sz="3600" i="1">
                              <a:latin typeface="Cambria Math" panose="02040503050406030204" pitchFamily="18" charset="0"/>
                              <a:ea typeface="Cambria Math" pitchFamily="18" charset="0"/>
                            </a:rPr>
                            <m:t>𝑁</m:t>
                          </m:r>
                        </m:e>
                        <m:sub>
                          <m:r>
                            <a:rPr lang="en-US" sz="3600" i="1">
                              <a:latin typeface="Cambria Math" panose="02040503050406030204" pitchFamily="18" charset="0"/>
                              <a:ea typeface="Cambria Math" pitchFamily="18" charset="0"/>
                            </a:rPr>
                            <m:t>2</m:t>
                          </m:r>
                        </m:sub>
                      </m:sSub>
                      <m:sSub>
                        <m:sSubPr>
                          <m:ctrlPr>
                            <a:rPr lang="en-US" sz="3600" i="1">
                              <a:latin typeface="Cambria Math" panose="02040503050406030204" pitchFamily="18" charset="0"/>
                              <a:ea typeface="Cambria Math" pitchFamily="18" charset="0"/>
                            </a:rPr>
                          </m:ctrlPr>
                        </m:sSubPr>
                        <m:e>
                          <m:r>
                            <a:rPr lang="en-US" sz="3600" i="1">
                              <a:latin typeface="Cambria Math" panose="02040503050406030204" pitchFamily="18" charset="0"/>
                              <a:ea typeface="Cambria Math" pitchFamily="18" charset="0"/>
                            </a:rPr>
                            <m:t>𝑂</m:t>
                          </m:r>
                        </m:e>
                        <m:sub>
                          <m:r>
                            <a:rPr lang="en-US" sz="3600" i="1">
                              <a:latin typeface="Cambria Math" panose="02040503050406030204" pitchFamily="18" charset="0"/>
                              <a:ea typeface="Cambria Math" pitchFamily="18" charset="0"/>
                            </a:rPr>
                            <m:t>3</m:t>
                          </m:r>
                        </m:sub>
                      </m:sSub>
                    </m:oMath>
                  </m:oMathPara>
                </a14:m>
                <a:endParaRPr lang="en-US" sz="3600" dirty="0"/>
              </a:p>
            </p:txBody>
          </p:sp>
        </mc:Choice>
        <mc:Fallback xmlns="">
          <p:sp>
            <p:nvSpPr>
              <p:cNvPr id="2" name="Rectangle 1"/>
              <p:cNvSpPr>
                <a:spLocks noRot="1" noChangeAspect="1" noMove="1" noResize="1" noEditPoints="1" noAdjustHandles="1" noChangeArrowheads="1" noChangeShapeType="1" noTextEdit="1"/>
              </p:cNvSpPr>
              <p:nvPr/>
            </p:nvSpPr>
            <p:spPr>
              <a:xfrm>
                <a:off x="6934200" y="1752600"/>
                <a:ext cx="1310552" cy="646331"/>
              </a:xfrm>
              <a:prstGeom prst="rect">
                <a:avLst/>
              </a:prstGeom>
              <a:blipFill rotWithShape="0">
                <a:blip r:embed="rId3"/>
                <a:stretch>
                  <a:fillRect/>
                </a:stretch>
              </a:blipFill>
            </p:spPr>
            <p:txBody>
              <a:bodyPr/>
              <a:lstStyle/>
              <a:p>
                <a:r>
                  <a:rPr lang="en-US">
                    <a:noFill/>
                  </a:rPr>
                  <a:t> </a:t>
                </a:r>
              </a:p>
            </p:txBody>
          </p:sp>
        </mc:Fallback>
      </mc:AlternateContent>
      <p:pic>
        <p:nvPicPr>
          <p:cNvPr id="5" name="Picture 4"/>
          <p:cNvPicPr>
            <a:picLocks noChangeAspect="1"/>
          </p:cNvPicPr>
          <p:nvPr/>
        </p:nvPicPr>
        <p:blipFill>
          <a:blip r:embed="rId4"/>
          <a:stretch>
            <a:fillRect/>
          </a:stretch>
        </p:blipFill>
        <p:spPr>
          <a:xfrm>
            <a:off x="1626930" y="3657600"/>
            <a:ext cx="2564070" cy="1494056"/>
          </a:xfrm>
          <a:prstGeom prst="rect">
            <a:avLst/>
          </a:prstGeom>
        </p:spPr>
      </p:pic>
      <p:pic>
        <p:nvPicPr>
          <p:cNvPr id="6" name="Picture 5"/>
          <p:cNvPicPr>
            <a:picLocks noChangeAspect="1"/>
          </p:cNvPicPr>
          <p:nvPr/>
        </p:nvPicPr>
        <p:blipFill>
          <a:blip r:embed="rId5"/>
          <a:stretch>
            <a:fillRect/>
          </a:stretch>
        </p:blipFill>
        <p:spPr>
          <a:xfrm>
            <a:off x="4114800" y="2590800"/>
            <a:ext cx="3114675" cy="3514725"/>
          </a:xfrm>
          <a:prstGeom prst="rect">
            <a:avLst/>
          </a:prstGeom>
        </p:spPr>
      </p:pic>
      <p:pic>
        <p:nvPicPr>
          <p:cNvPr id="7" name="Picture 6"/>
          <p:cNvPicPr>
            <a:picLocks noChangeAspect="1"/>
          </p:cNvPicPr>
          <p:nvPr/>
        </p:nvPicPr>
        <p:blipFill>
          <a:blip r:embed="rId6"/>
          <a:stretch>
            <a:fillRect/>
          </a:stretch>
        </p:blipFill>
        <p:spPr>
          <a:xfrm>
            <a:off x="1541076" y="2667000"/>
            <a:ext cx="5545524" cy="3222004"/>
          </a:xfrm>
          <a:prstGeom prst="rect">
            <a:avLst/>
          </a:prstGeom>
        </p:spPr>
      </p:pic>
    </p:spTree>
    <p:extLst>
      <p:ext uri="{BB962C8B-B14F-4D97-AF65-F5344CB8AC3E}">
        <p14:creationId xmlns:p14="http://schemas.microsoft.com/office/powerpoint/2010/main" val="2756870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1+#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arn(inVertical)">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itle 1"/>
              <p:cNvSpPr>
                <a:spLocks noGrp="1"/>
              </p:cNvSpPr>
              <p:nvPr>
                <p:ph type="title"/>
              </p:nvPr>
            </p:nvSpPr>
            <p:spPr/>
            <p:style>
              <a:lnRef idx="2">
                <a:schemeClr val="accent3"/>
              </a:lnRef>
              <a:fillRef idx="1">
                <a:schemeClr val="lt1"/>
              </a:fillRef>
              <a:effectRef idx="0">
                <a:schemeClr val="accent3"/>
              </a:effectRef>
              <a:fontRef idx="minor">
                <a:schemeClr val="dk1"/>
              </a:fontRef>
            </p:style>
            <p:txBody>
              <a:bodyPr/>
              <a:lstStyle/>
              <a:p>
                <a:pPr algn="ctr" rtl="1"/>
                <a:r>
                  <a:rPr lang="fa-IR" sz="2400" dirty="0" smtClean="0">
                    <a:solidFill>
                      <a:schemeClr val="tx1"/>
                    </a:solidFill>
                    <a:latin typeface="Cambria Math" pitchFamily="18" charset="0"/>
                    <a:ea typeface="Cambria Math" pitchFamily="18" charset="0"/>
                  </a:rPr>
                  <a:t>رسم برخی ترکیب های نیتروژن دار</a:t>
                </a:r>
                <a:br>
                  <a:rPr lang="fa-IR" sz="2400" dirty="0" smtClean="0">
                    <a:solidFill>
                      <a:schemeClr val="tx1"/>
                    </a:solidFill>
                    <a:latin typeface="Cambria Math" pitchFamily="18" charset="0"/>
                    <a:ea typeface="Cambria Math" pitchFamily="18" charset="0"/>
                  </a:rPr>
                </a:br>
                <a:r>
                  <a:rPr lang="fa-IR" sz="2400" dirty="0" smtClean="0">
                    <a:solidFill>
                      <a:schemeClr val="tx1"/>
                    </a:solidFill>
                    <a:latin typeface="Cambria Math" pitchFamily="18" charset="0"/>
                    <a:ea typeface="Cambria Math" pitchFamily="18" charset="0"/>
                  </a:rPr>
                  <a:t>(با کمک </a:t>
                </a:r>
                <a:r>
                  <a:rPr lang="en-US" sz="2400" dirty="0" smtClean="0">
                    <a:solidFill>
                      <a:srgbClr val="00B050"/>
                    </a:solidFill>
                    <a:latin typeface="Cambria Math" pitchFamily="18" charset="0"/>
                    <a:ea typeface="Cambria Math" pitchFamily="18" charset="0"/>
                  </a:rPr>
                  <a:t>NO </a:t>
                </a:r>
                <a:r>
                  <a:rPr lang="fa-IR" sz="2400" dirty="0" smtClean="0">
                    <a:solidFill>
                      <a:schemeClr val="tx1"/>
                    </a:solidFill>
                    <a:latin typeface="Cambria Math" pitchFamily="18" charset="0"/>
                    <a:ea typeface="Cambria Math" pitchFamily="18" charset="0"/>
                  </a:rPr>
                  <a:t>  و </a:t>
                </a:r>
                <a14:m>
                  <m:oMath xmlns:m="http://schemas.openxmlformats.org/officeDocument/2006/math">
                    <m:sSub>
                      <m:sSubPr>
                        <m:ctrlPr>
                          <a:rPr lang="en-US" sz="2400" i="1" dirty="0" smtClean="0">
                            <a:solidFill>
                              <a:srgbClr val="0070C0"/>
                            </a:solidFill>
                            <a:latin typeface="Cambria Math" panose="02040503050406030204" pitchFamily="18" charset="0"/>
                            <a:ea typeface="Cambria Math" pitchFamily="18" charset="0"/>
                          </a:rPr>
                        </m:ctrlPr>
                      </m:sSubPr>
                      <m:e>
                        <m:r>
                          <a:rPr lang="en-US" sz="2400" i="1" dirty="0">
                            <a:solidFill>
                              <a:srgbClr val="0070C0"/>
                            </a:solidFill>
                            <a:latin typeface="Cambria Math" panose="02040503050406030204" pitchFamily="18" charset="0"/>
                            <a:ea typeface="Cambria Math" pitchFamily="18" charset="0"/>
                          </a:rPr>
                          <m:t>𝑁𝑂</m:t>
                        </m:r>
                      </m:e>
                      <m:sub>
                        <m:r>
                          <a:rPr lang="en-US" sz="2400" i="1" dirty="0">
                            <a:solidFill>
                              <a:srgbClr val="0070C0"/>
                            </a:solidFill>
                            <a:latin typeface="Cambria Math" panose="02040503050406030204" pitchFamily="18" charset="0"/>
                            <a:ea typeface="Cambria Math" pitchFamily="18" charset="0"/>
                          </a:rPr>
                          <m:t>2</m:t>
                        </m:r>
                      </m:sub>
                    </m:sSub>
                  </m:oMath>
                </a14:m>
                <a:r>
                  <a:rPr lang="fa-IR" sz="2400" dirty="0" smtClean="0">
                    <a:solidFill>
                      <a:schemeClr val="tx1"/>
                    </a:solidFill>
                    <a:latin typeface="Cambria Math" pitchFamily="18" charset="0"/>
                    <a:ea typeface="Cambria Math" pitchFamily="18" charset="0"/>
                  </a:rPr>
                  <a:t> )</a:t>
                </a:r>
                <a:endParaRPr lang="en-US" sz="2400" dirty="0">
                  <a:solidFill>
                    <a:schemeClr val="tx1"/>
                  </a:solidFill>
                  <a:latin typeface="Cambria Math" pitchFamily="18" charset="0"/>
                  <a:ea typeface="Cambria Math" pitchFamily="18" charset="0"/>
                </a:endParaRPr>
              </a:p>
            </p:txBody>
          </p:sp>
        </mc:Choice>
        <mc:Fallback xmlns="">
          <p:sp>
            <p:nvSpPr>
              <p:cNvPr id="4" name="Title 1"/>
              <p:cNvSpPr>
                <a:spLocks noGrp="1" noRot="1" noChangeAspect="1" noMove="1" noResize="1" noEditPoints="1" noAdjustHandles="1" noChangeArrowheads="1" noChangeShapeType="1" noTextEdit="1"/>
              </p:cNvSpPr>
              <p:nvPr>
                <p:ph type="title"/>
              </p:nvPr>
            </p:nvSpPr>
            <p:spPr>
              <a:blipFill rotWithShape="0">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Rectangle 1"/>
              <p:cNvSpPr/>
              <p:nvPr/>
            </p:nvSpPr>
            <p:spPr>
              <a:xfrm>
                <a:off x="6934200" y="1752600"/>
                <a:ext cx="1290803" cy="64633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3600" i="1" smtClean="0">
                              <a:latin typeface="Cambria Math" panose="02040503050406030204" pitchFamily="18" charset="0"/>
                              <a:ea typeface="Cambria Math" pitchFamily="18" charset="0"/>
                            </a:rPr>
                          </m:ctrlPr>
                        </m:sSubPr>
                        <m:e>
                          <m:r>
                            <a:rPr lang="en-US" sz="3600" i="1">
                              <a:latin typeface="Cambria Math" panose="02040503050406030204" pitchFamily="18" charset="0"/>
                              <a:ea typeface="Cambria Math" pitchFamily="18" charset="0"/>
                            </a:rPr>
                            <m:t>𝑁</m:t>
                          </m:r>
                        </m:e>
                        <m:sub>
                          <m:r>
                            <a:rPr lang="en-US" sz="3600" i="1">
                              <a:latin typeface="Cambria Math" panose="02040503050406030204" pitchFamily="18" charset="0"/>
                              <a:ea typeface="Cambria Math" pitchFamily="18" charset="0"/>
                            </a:rPr>
                            <m:t>2</m:t>
                          </m:r>
                        </m:sub>
                      </m:sSub>
                      <m:sSub>
                        <m:sSubPr>
                          <m:ctrlPr>
                            <a:rPr lang="en-US" sz="3600" i="1">
                              <a:latin typeface="Cambria Math" panose="02040503050406030204" pitchFamily="18" charset="0"/>
                              <a:ea typeface="Cambria Math" pitchFamily="18" charset="0"/>
                            </a:rPr>
                          </m:ctrlPr>
                        </m:sSubPr>
                        <m:e>
                          <m:r>
                            <a:rPr lang="en-US" sz="3600" i="1">
                              <a:latin typeface="Cambria Math" panose="02040503050406030204" pitchFamily="18" charset="0"/>
                              <a:ea typeface="Cambria Math" pitchFamily="18" charset="0"/>
                            </a:rPr>
                            <m:t>𝑂</m:t>
                          </m:r>
                        </m:e>
                        <m:sub>
                          <m:r>
                            <a:rPr lang="en-US" sz="3600" b="0" i="1" smtClean="0">
                              <a:latin typeface="Cambria Math" panose="02040503050406030204" pitchFamily="18" charset="0"/>
                              <a:ea typeface="Cambria Math" pitchFamily="18" charset="0"/>
                            </a:rPr>
                            <m:t>4</m:t>
                          </m:r>
                        </m:sub>
                      </m:sSub>
                    </m:oMath>
                  </m:oMathPara>
                </a14:m>
                <a:endParaRPr lang="en-US" sz="3600" dirty="0"/>
              </a:p>
            </p:txBody>
          </p:sp>
        </mc:Choice>
        <mc:Fallback xmlns="">
          <p:sp>
            <p:nvSpPr>
              <p:cNvPr id="2" name="Rectangle 1"/>
              <p:cNvSpPr>
                <a:spLocks noRot="1" noChangeAspect="1" noMove="1" noResize="1" noEditPoints="1" noAdjustHandles="1" noChangeArrowheads="1" noChangeShapeType="1" noTextEdit="1"/>
              </p:cNvSpPr>
              <p:nvPr/>
            </p:nvSpPr>
            <p:spPr>
              <a:xfrm>
                <a:off x="6934200" y="1752600"/>
                <a:ext cx="1290803" cy="646331"/>
              </a:xfrm>
              <a:prstGeom prst="rect">
                <a:avLst/>
              </a:prstGeom>
              <a:blipFill rotWithShape="0">
                <a:blip r:embed="rId3"/>
                <a:stretch>
                  <a:fillRect/>
                </a:stretch>
              </a:blipFill>
            </p:spPr>
            <p:txBody>
              <a:bodyPr/>
              <a:lstStyle/>
              <a:p>
                <a:r>
                  <a:rPr lang="en-US">
                    <a:noFill/>
                  </a:rPr>
                  <a:t> </a:t>
                </a:r>
              </a:p>
            </p:txBody>
          </p:sp>
        </mc:Fallback>
      </mc:AlternateContent>
      <p:pic>
        <p:nvPicPr>
          <p:cNvPr id="6" name="Picture 5"/>
          <p:cNvPicPr>
            <a:picLocks noChangeAspect="1"/>
          </p:cNvPicPr>
          <p:nvPr/>
        </p:nvPicPr>
        <p:blipFill>
          <a:blip r:embed="rId4"/>
          <a:stretch>
            <a:fillRect/>
          </a:stretch>
        </p:blipFill>
        <p:spPr>
          <a:xfrm>
            <a:off x="4114800" y="2590800"/>
            <a:ext cx="3114675" cy="3514725"/>
          </a:xfrm>
          <a:prstGeom prst="rect">
            <a:avLst/>
          </a:prstGeom>
        </p:spPr>
      </p:pic>
      <p:pic>
        <p:nvPicPr>
          <p:cNvPr id="3" name="Picture 2"/>
          <p:cNvPicPr>
            <a:picLocks noChangeAspect="1"/>
          </p:cNvPicPr>
          <p:nvPr/>
        </p:nvPicPr>
        <p:blipFill>
          <a:blip r:embed="rId5"/>
          <a:stretch>
            <a:fillRect/>
          </a:stretch>
        </p:blipFill>
        <p:spPr>
          <a:xfrm>
            <a:off x="828675" y="2590800"/>
            <a:ext cx="3133725" cy="3648075"/>
          </a:xfrm>
          <a:prstGeom prst="rect">
            <a:avLst/>
          </a:prstGeom>
        </p:spPr>
      </p:pic>
      <p:pic>
        <p:nvPicPr>
          <p:cNvPr id="8" name="Picture 7"/>
          <p:cNvPicPr>
            <a:picLocks noChangeAspect="1"/>
          </p:cNvPicPr>
          <p:nvPr/>
        </p:nvPicPr>
        <p:blipFill>
          <a:blip r:embed="rId6"/>
          <a:stretch>
            <a:fillRect/>
          </a:stretch>
        </p:blipFill>
        <p:spPr>
          <a:xfrm>
            <a:off x="1066800" y="2466975"/>
            <a:ext cx="5953125" cy="3552825"/>
          </a:xfrm>
          <a:prstGeom prst="rect">
            <a:avLst/>
          </a:prstGeom>
        </p:spPr>
      </p:pic>
    </p:spTree>
    <p:extLst>
      <p:ext uri="{BB962C8B-B14F-4D97-AF65-F5344CB8AC3E}">
        <p14:creationId xmlns:p14="http://schemas.microsoft.com/office/powerpoint/2010/main" val="34895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circle(in)">
                                      <p:cBhvr>
                                        <p:cTn id="29"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itle 1"/>
              <p:cNvSpPr>
                <a:spLocks noGrp="1"/>
              </p:cNvSpPr>
              <p:nvPr>
                <p:ph type="title"/>
              </p:nvPr>
            </p:nvSpPr>
            <p:spPr/>
            <p:style>
              <a:lnRef idx="2">
                <a:schemeClr val="accent3"/>
              </a:lnRef>
              <a:fillRef idx="1">
                <a:schemeClr val="lt1"/>
              </a:fillRef>
              <a:effectRef idx="0">
                <a:schemeClr val="accent3"/>
              </a:effectRef>
              <a:fontRef idx="minor">
                <a:schemeClr val="dk1"/>
              </a:fontRef>
            </p:style>
            <p:txBody>
              <a:bodyPr/>
              <a:lstStyle/>
              <a:p>
                <a:pPr algn="ctr" rtl="1"/>
                <a:r>
                  <a:rPr lang="fa-IR" sz="2400" dirty="0" smtClean="0">
                    <a:solidFill>
                      <a:schemeClr val="tx1"/>
                    </a:solidFill>
                    <a:latin typeface="Cambria Math" pitchFamily="18" charset="0"/>
                    <a:ea typeface="Cambria Math" pitchFamily="18" charset="0"/>
                  </a:rPr>
                  <a:t>رسم برخی ترکیب های نیتروژن دار</a:t>
                </a:r>
                <a:br>
                  <a:rPr lang="fa-IR" sz="2400" dirty="0" smtClean="0">
                    <a:solidFill>
                      <a:schemeClr val="tx1"/>
                    </a:solidFill>
                    <a:latin typeface="Cambria Math" pitchFamily="18" charset="0"/>
                    <a:ea typeface="Cambria Math" pitchFamily="18" charset="0"/>
                  </a:rPr>
                </a:br>
                <a:r>
                  <a:rPr lang="fa-IR" sz="2400" dirty="0" smtClean="0">
                    <a:solidFill>
                      <a:schemeClr val="tx1"/>
                    </a:solidFill>
                    <a:latin typeface="Cambria Math" pitchFamily="18" charset="0"/>
                    <a:ea typeface="Cambria Math" pitchFamily="18" charset="0"/>
                  </a:rPr>
                  <a:t>(با کمک </a:t>
                </a:r>
                <a:r>
                  <a:rPr lang="en-US" sz="2400" dirty="0" smtClean="0">
                    <a:solidFill>
                      <a:srgbClr val="00B050"/>
                    </a:solidFill>
                    <a:latin typeface="Cambria Math" pitchFamily="18" charset="0"/>
                    <a:ea typeface="Cambria Math" pitchFamily="18" charset="0"/>
                  </a:rPr>
                  <a:t>NO </a:t>
                </a:r>
                <a:r>
                  <a:rPr lang="fa-IR" sz="2400" dirty="0" smtClean="0">
                    <a:solidFill>
                      <a:schemeClr val="tx1"/>
                    </a:solidFill>
                    <a:latin typeface="Cambria Math" pitchFamily="18" charset="0"/>
                    <a:ea typeface="Cambria Math" pitchFamily="18" charset="0"/>
                  </a:rPr>
                  <a:t>  و </a:t>
                </a:r>
                <a14:m>
                  <m:oMath xmlns:m="http://schemas.openxmlformats.org/officeDocument/2006/math">
                    <m:sSub>
                      <m:sSubPr>
                        <m:ctrlPr>
                          <a:rPr lang="en-US" sz="2400" i="1" dirty="0" smtClean="0">
                            <a:solidFill>
                              <a:srgbClr val="0070C0"/>
                            </a:solidFill>
                            <a:latin typeface="Cambria Math" panose="02040503050406030204" pitchFamily="18" charset="0"/>
                            <a:ea typeface="Cambria Math" pitchFamily="18" charset="0"/>
                          </a:rPr>
                        </m:ctrlPr>
                      </m:sSubPr>
                      <m:e>
                        <m:r>
                          <a:rPr lang="en-US" sz="2400" i="1" dirty="0">
                            <a:solidFill>
                              <a:srgbClr val="0070C0"/>
                            </a:solidFill>
                            <a:latin typeface="Cambria Math" panose="02040503050406030204" pitchFamily="18" charset="0"/>
                            <a:ea typeface="Cambria Math" pitchFamily="18" charset="0"/>
                          </a:rPr>
                          <m:t>𝑁𝑂</m:t>
                        </m:r>
                      </m:e>
                      <m:sub>
                        <m:r>
                          <a:rPr lang="en-US" sz="2400" i="1" dirty="0">
                            <a:solidFill>
                              <a:srgbClr val="0070C0"/>
                            </a:solidFill>
                            <a:latin typeface="Cambria Math" panose="02040503050406030204" pitchFamily="18" charset="0"/>
                            <a:ea typeface="Cambria Math" pitchFamily="18" charset="0"/>
                          </a:rPr>
                          <m:t>2</m:t>
                        </m:r>
                      </m:sub>
                    </m:sSub>
                  </m:oMath>
                </a14:m>
                <a:r>
                  <a:rPr lang="fa-IR" sz="2400" dirty="0" smtClean="0">
                    <a:solidFill>
                      <a:schemeClr val="tx1"/>
                    </a:solidFill>
                    <a:latin typeface="Cambria Math" pitchFamily="18" charset="0"/>
                    <a:ea typeface="Cambria Math" pitchFamily="18" charset="0"/>
                  </a:rPr>
                  <a:t> )</a:t>
                </a:r>
                <a:endParaRPr lang="en-US" sz="2400" dirty="0">
                  <a:solidFill>
                    <a:schemeClr val="tx1"/>
                  </a:solidFill>
                  <a:latin typeface="Cambria Math" pitchFamily="18" charset="0"/>
                  <a:ea typeface="Cambria Math" pitchFamily="18" charset="0"/>
                </a:endParaRPr>
              </a:p>
            </p:txBody>
          </p:sp>
        </mc:Choice>
        <mc:Fallback xmlns="">
          <p:sp>
            <p:nvSpPr>
              <p:cNvPr id="4" name="Title 1"/>
              <p:cNvSpPr>
                <a:spLocks noGrp="1" noRot="1" noChangeAspect="1" noMove="1" noResize="1" noEditPoints="1" noAdjustHandles="1" noChangeArrowheads="1" noChangeShapeType="1" noTextEdit="1"/>
              </p:cNvSpPr>
              <p:nvPr>
                <p:ph type="title"/>
              </p:nvPr>
            </p:nvSpPr>
            <p:spPr>
              <a:blipFill rotWithShape="0">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Rectangle 1"/>
              <p:cNvSpPr/>
              <p:nvPr/>
            </p:nvSpPr>
            <p:spPr>
              <a:xfrm>
                <a:off x="6934200" y="1752600"/>
                <a:ext cx="1310551" cy="64633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3600" i="1" smtClean="0">
                              <a:latin typeface="Cambria Math" panose="02040503050406030204" pitchFamily="18" charset="0"/>
                              <a:ea typeface="Cambria Math" pitchFamily="18" charset="0"/>
                            </a:rPr>
                          </m:ctrlPr>
                        </m:sSubPr>
                        <m:e>
                          <m:r>
                            <a:rPr lang="en-US" sz="3600" i="1">
                              <a:latin typeface="Cambria Math" panose="02040503050406030204" pitchFamily="18" charset="0"/>
                              <a:ea typeface="Cambria Math" pitchFamily="18" charset="0"/>
                            </a:rPr>
                            <m:t>𝑁</m:t>
                          </m:r>
                        </m:e>
                        <m:sub>
                          <m:r>
                            <a:rPr lang="en-US" sz="3600" i="1">
                              <a:latin typeface="Cambria Math" panose="02040503050406030204" pitchFamily="18" charset="0"/>
                              <a:ea typeface="Cambria Math" pitchFamily="18" charset="0"/>
                            </a:rPr>
                            <m:t>2</m:t>
                          </m:r>
                        </m:sub>
                      </m:sSub>
                      <m:sSub>
                        <m:sSubPr>
                          <m:ctrlPr>
                            <a:rPr lang="en-US" sz="3600" i="1">
                              <a:latin typeface="Cambria Math" panose="02040503050406030204" pitchFamily="18" charset="0"/>
                              <a:ea typeface="Cambria Math" pitchFamily="18" charset="0"/>
                            </a:rPr>
                          </m:ctrlPr>
                        </m:sSubPr>
                        <m:e>
                          <m:r>
                            <a:rPr lang="en-US" sz="3600" i="1">
                              <a:latin typeface="Cambria Math" panose="02040503050406030204" pitchFamily="18" charset="0"/>
                              <a:ea typeface="Cambria Math" pitchFamily="18" charset="0"/>
                            </a:rPr>
                            <m:t>𝑂</m:t>
                          </m:r>
                        </m:e>
                        <m:sub>
                          <m:r>
                            <a:rPr lang="en-US" sz="3600" b="0" i="1" smtClean="0">
                              <a:latin typeface="Cambria Math" panose="02040503050406030204" pitchFamily="18" charset="0"/>
                              <a:ea typeface="Cambria Math" pitchFamily="18" charset="0"/>
                            </a:rPr>
                            <m:t>5</m:t>
                          </m:r>
                        </m:sub>
                      </m:sSub>
                    </m:oMath>
                  </m:oMathPara>
                </a14:m>
                <a:endParaRPr lang="en-US" sz="3600" dirty="0"/>
              </a:p>
            </p:txBody>
          </p:sp>
        </mc:Choice>
        <mc:Fallback xmlns="">
          <p:sp>
            <p:nvSpPr>
              <p:cNvPr id="2" name="Rectangle 1"/>
              <p:cNvSpPr>
                <a:spLocks noRot="1" noChangeAspect="1" noMove="1" noResize="1" noEditPoints="1" noAdjustHandles="1" noChangeArrowheads="1" noChangeShapeType="1" noTextEdit="1"/>
              </p:cNvSpPr>
              <p:nvPr/>
            </p:nvSpPr>
            <p:spPr>
              <a:xfrm>
                <a:off x="6934200" y="1752600"/>
                <a:ext cx="1310551" cy="646331"/>
              </a:xfrm>
              <a:prstGeom prst="rect">
                <a:avLst/>
              </a:prstGeom>
              <a:blipFill rotWithShape="0">
                <a:blip r:embed="rId3"/>
                <a:stretch>
                  <a:fillRect/>
                </a:stretch>
              </a:blipFill>
            </p:spPr>
            <p:txBody>
              <a:bodyPr/>
              <a:lstStyle/>
              <a:p>
                <a:r>
                  <a:rPr lang="en-US">
                    <a:noFill/>
                  </a:rPr>
                  <a:t> </a:t>
                </a:r>
              </a:p>
            </p:txBody>
          </p:sp>
        </mc:Fallback>
      </mc:AlternateContent>
      <p:pic>
        <p:nvPicPr>
          <p:cNvPr id="6" name="Picture 5"/>
          <p:cNvPicPr>
            <a:picLocks noChangeAspect="1"/>
          </p:cNvPicPr>
          <p:nvPr/>
        </p:nvPicPr>
        <p:blipFill>
          <a:blip r:embed="rId4"/>
          <a:stretch>
            <a:fillRect/>
          </a:stretch>
        </p:blipFill>
        <p:spPr>
          <a:xfrm>
            <a:off x="5267325" y="2590800"/>
            <a:ext cx="3114675" cy="3514725"/>
          </a:xfrm>
          <a:prstGeom prst="rect">
            <a:avLst/>
          </a:prstGeom>
        </p:spPr>
      </p:pic>
      <p:pic>
        <p:nvPicPr>
          <p:cNvPr id="3" name="Picture 2"/>
          <p:cNvPicPr>
            <a:picLocks noChangeAspect="1"/>
          </p:cNvPicPr>
          <p:nvPr/>
        </p:nvPicPr>
        <p:blipFill>
          <a:blip r:embed="rId5"/>
          <a:stretch>
            <a:fillRect/>
          </a:stretch>
        </p:blipFill>
        <p:spPr>
          <a:xfrm>
            <a:off x="0" y="2590800"/>
            <a:ext cx="3133725" cy="3648075"/>
          </a:xfrm>
          <a:prstGeom prst="rect">
            <a:avLst/>
          </a:prstGeom>
        </p:spPr>
      </p:pic>
      <p:pic>
        <p:nvPicPr>
          <p:cNvPr id="5" name="Picture 4"/>
          <p:cNvPicPr>
            <a:picLocks noChangeAspect="1"/>
          </p:cNvPicPr>
          <p:nvPr/>
        </p:nvPicPr>
        <p:blipFill>
          <a:blip r:embed="rId6"/>
          <a:stretch>
            <a:fillRect/>
          </a:stretch>
        </p:blipFill>
        <p:spPr>
          <a:xfrm>
            <a:off x="3219220" y="3733800"/>
            <a:ext cx="2095959" cy="1549781"/>
          </a:xfrm>
          <a:prstGeom prst="rect">
            <a:avLst/>
          </a:prstGeom>
        </p:spPr>
      </p:pic>
      <p:pic>
        <p:nvPicPr>
          <p:cNvPr id="7" name="Picture 6"/>
          <p:cNvPicPr>
            <a:picLocks noChangeAspect="1"/>
          </p:cNvPicPr>
          <p:nvPr/>
        </p:nvPicPr>
        <p:blipFill>
          <a:blip r:embed="rId7"/>
          <a:stretch>
            <a:fillRect/>
          </a:stretch>
        </p:blipFill>
        <p:spPr>
          <a:xfrm>
            <a:off x="-47625" y="2590800"/>
            <a:ext cx="8353425" cy="3629025"/>
          </a:xfrm>
          <a:prstGeom prst="rect">
            <a:avLst/>
          </a:prstGeom>
        </p:spPr>
      </p:pic>
    </p:spTree>
    <p:extLst>
      <p:ext uri="{BB962C8B-B14F-4D97-AF65-F5344CB8AC3E}">
        <p14:creationId xmlns:p14="http://schemas.microsoft.com/office/powerpoint/2010/main" val="472677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out)">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1+#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0-#ppt_w/2"/>
                                          </p:val>
                                        </p:tav>
                                        <p:tav tm="100000">
                                          <p:val>
                                            <p:strVal val="#ppt_x"/>
                                          </p:val>
                                        </p:tav>
                                      </p:tavLst>
                                    </p:anim>
                                    <p:anim calcmode="lin" valueType="num">
                                      <p:cBhvr additive="base">
                                        <p:cTn id="29"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circle(in)">
                                      <p:cBhvr>
                                        <p:cTn id="34"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2800" dirty="0" smtClean="0">
                <a:solidFill>
                  <a:srgbClr val="C00000"/>
                </a:solidFill>
              </a:rPr>
              <a:t>الکترونگاتیوی</a:t>
            </a:r>
            <a:r>
              <a:rPr lang="fa-IR" sz="2800" dirty="0" smtClean="0"/>
              <a:t/>
            </a:r>
            <a:br>
              <a:rPr lang="fa-IR" sz="2800" dirty="0" smtClean="0"/>
            </a:br>
            <a:r>
              <a:rPr lang="fa-IR" sz="3000" dirty="0" smtClean="0"/>
              <a:t>تمایل نسبی برای جذب جفت الکترون پیوندی است</a:t>
            </a:r>
            <a:endParaRPr lang="en-US" sz="3000"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8294413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2400" dirty="0" smtClean="0"/>
              <a:t>در رسم ساختار لوویس یون ها ، معمولاً می توان بار</a:t>
            </a:r>
            <a:r>
              <a:rPr lang="fa-IR" sz="2400" dirty="0" smtClean="0">
                <a:solidFill>
                  <a:srgbClr val="007033"/>
                </a:solidFill>
              </a:rPr>
              <a:t> منفی </a:t>
            </a:r>
            <a:r>
              <a:rPr lang="fa-IR" sz="2400" dirty="0" smtClean="0"/>
              <a:t>را به اتم </a:t>
            </a:r>
            <a:r>
              <a:rPr lang="fa-IR" sz="2400" dirty="0" smtClean="0">
                <a:solidFill>
                  <a:srgbClr val="007033"/>
                </a:solidFill>
              </a:rPr>
              <a:t>الکترونگاتیوتر</a:t>
            </a:r>
            <a:br>
              <a:rPr lang="fa-IR" sz="2400" dirty="0" smtClean="0">
                <a:solidFill>
                  <a:srgbClr val="007033"/>
                </a:solidFill>
              </a:rPr>
            </a:br>
            <a:r>
              <a:rPr lang="fa-IR" sz="2400" dirty="0" smtClean="0"/>
              <a:t> و بار مثبت را به اتم با الکترونگاتیوی کمتر نسبت داد </a:t>
            </a:r>
            <a:endParaRPr lang="en-US" sz="2400"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algn="r" rtl="1"/>
                <a14:m>
                  <m:oMath xmlns:m="http://schemas.openxmlformats.org/officeDocument/2006/math">
                    <m:sSubSup>
                      <m:sSubSupPr>
                        <m:ctrlPr>
                          <a:rPr lang="en-US" sz="3600" i="1" smtClean="0">
                            <a:latin typeface="Cambria Math" panose="02040503050406030204" pitchFamily="18" charset="0"/>
                          </a:rPr>
                        </m:ctrlPr>
                      </m:sSubSupPr>
                      <m:e>
                        <m:r>
                          <a:rPr lang="en-US" sz="3600" b="0" i="1" smtClean="0">
                            <a:latin typeface="Cambria Math" panose="02040503050406030204" pitchFamily="18" charset="0"/>
                          </a:rPr>
                          <m:t>𝑁𝑂</m:t>
                        </m:r>
                      </m:e>
                      <m:sub>
                        <m:r>
                          <a:rPr lang="en-US" sz="3600" b="0" i="1" smtClean="0">
                            <a:latin typeface="Cambria Math" panose="02040503050406030204" pitchFamily="18" charset="0"/>
                          </a:rPr>
                          <m:t>2</m:t>
                        </m:r>
                      </m:sub>
                      <m:sup>
                        <m:r>
                          <a:rPr lang="en-US" sz="3600" b="0" i="1" smtClean="0">
                            <a:latin typeface="Cambria Math" panose="02040503050406030204" pitchFamily="18" charset="0"/>
                          </a:rPr>
                          <m:t>+</m:t>
                        </m:r>
                      </m:sup>
                    </m:sSubSup>
                  </m:oMath>
                </a14:m>
                <a:endParaRPr lang="en-US" sz="36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a:stretch>
              </a:blipFill>
            </p:spPr>
            <p:txBody>
              <a:bodyPr/>
              <a:lstStyle/>
              <a:p>
                <a:r>
                  <a:rPr lang="en-US">
                    <a:noFill/>
                  </a:rPr>
                  <a:t> </a:t>
                </a:r>
              </a:p>
            </p:txBody>
          </p:sp>
        </mc:Fallback>
      </mc:AlternateContent>
      <p:pic>
        <p:nvPicPr>
          <p:cNvPr id="4" name="Picture 3"/>
          <p:cNvPicPr>
            <a:picLocks noChangeAspect="1"/>
          </p:cNvPicPr>
          <p:nvPr/>
        </p:nvPicPr>
        <p:blipFill>
          <a:blip r:embed="rId3"/>
          <a:stretch>
            <a:fillRect/>
          </a:stretch>
        </p:blipFill>
        <p:spPr>
          <a:xfrm>
            <a:off x="2519362" y="3009621"/>
            <a:ext cx="3514725" cy="1257300"/>
          </a:xfrm>
          <a:prstGeom prst="rect">
            <a:avLst/>
          </a:prstGeom>
        </p:spPr>
      </p:pic>
      <p:pic>
        <p:nvPicPr>
          <p:cNvPr id="6" name="Picture 5"/>
          <p:cNvPicPr>
            <a:picLocks noChangeAspect="1"/>
          </p:cNvPicPr>
          <p:nvPr/>
        </p:nvPicPr>
        <p:blipFill>
          <a:blip r:embed="rId4"/>
          <a:stretch>
            <a:fillRect/>
          </a:stretch>
        </p:blipFill>
        <p:spPr>
          <a:xfrm>
            <a:off x="2291799" y="3051240"/>
            <a:ext cx="3719511" cy="1174063"/>
          </a:xfrm>
          <a:prstGeom prst="rect">
            <a:avLst/>
          </a:prstGeom>
        </p:spPr>
      </p:pic>
      <p:pic>
        <p:nvPicPr>
          <p:cNvPr id="5" name="Picture 4"/>
          <p:cNvPicPr>
            <a:picLocks noChangeAspect="1"/>
          </p:cNvPicPr>
          <p:nvPr/>
        </p:nvPicPr>
        <p:blipFill>
          <a:blip r:embed="rId5"/>
          <a:stretch>
            <a:fillRect/>
          </a:stretch>
        </p:blipFill>
        <p:spPr>
          <a:xfrm>
            <a:off x="2496585" y="3107337"/>
            <a:ext cx="3514725" cy="1020715"/>
          </a:xfrm>
          <a:prstGeom prst="rect">
            <a:avLst/>
          </a:prstGeom>
        </p:spPr>
      </p:pic>
      <p:pic>
        <p:nvPicPr>
          <p:cNvPr id="9" name="Picture 8"/>
          <p:cNvPicPr>
            <a:picLocks noChangeAspect="1"/>
          </p:cNvPicPr>
          <p:nvPr/>
        </p:nvPicPr>
        <p:blipFill>
          <a:blip r:embed="rId6"/>
          <a:stretch>
            <a:fillRect/>
          </a:stretch>
        </p:blipFill>
        <p:spPr>
          <a:xfrm>
            <a:off x="2496585" y="3079288"/>
            <a:ext cx="3840419" cy="1117966"/>
          </a:xfrm>
          <a:prstGeom prst="rect">
            <a:avLst/>
          </a:prstGeom>
        </p:spPr>
      </p:pic>
      <p:pic>
        <p:nvPicPr>
          <p:cNvPr id="10" name="Picture 9"/>
          <p:cNvPicPr>
            <a:picLocks noChangeAspect="1"/>
          </p:cNvPicPr>
          <p:nvPr/>
        </p:nvPicPr>
        <p:blipFill>
          <a:blip r:embed="rId7"/>
          <a:stretch>
            <a:fillRect/>
          </a:stretch>
        </p:blipFill>
        <p:spPr>
          <a:xfrm>
            <a:off x="2286000" y="3079288"/>
            <a:ext cx="3701927" cy="1492712"/>
          </a:xfrm>
          <a:prstGeom prst="rect">
            <a:avLst/>
          </a:prstGeom>
        </p:spPr>
      </p:pic>
      <p:pic>
        <p:nvPicPr>
          <p:cNvPr id="11" name="Picture 10"/>
          <p:cNvPicPr>
            <a:picLocks noChangeAspect="1"/>
          </p:cNvPicPr>
          <p:nvPr/>
        </p:nvPicPr>
        <p:blipFill>
          <a:blip r:embed="rId8"/>
          <a:stretch>
            <a:fillRect/>
          </a:stretch>
        </p:blipFill>
        <p:spPr>
          <a:xfrm>
            <a:off x="5562600" y="3079288"/>
            <a:ext cx="228600" cy="247650"/>
          </a:xfrm>
          <a:prstGeom prst="rect">
            <a:avLst/>
          </a:prstGeom>
        </p:spPr>
      </p:pic>
    </p:spTree>
    <p:extLst>
      <p:ext uri="{BB962C8B-B14F-4D97-AF65-F5344CB8AC3E}">
        <p14:creationId xmlns:p14="http://schemas.microsoft.com/office/powerpoint/2010/main" val="685073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circle(in)">
                                      <p:cBhvr>
                                        <p:cTn id="27" dur="20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circle(in)">
                                      <p:cBhvr>
                                        <p:cTn id="32" dur="20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circle(in)">
                                      <p:cBhvr>
                                        <p:cTn id="37" dur="20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circle(in)">
                                      <p:cBhvr>
                                        <p:cTn id="4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style>
          <a:lnRef idx="2">
            <a:schemeClr val="accent1"/>
          </a:lnRef>
          <a:fillRef idx="1">
            <a:schemeClr val="lt1"/>
          </a:fillRef>
          <a:effectRef idx="0">
            <a:schemeClr val="accent1"/>
          </a:effectRef>
          <a:fontRef idx="minor">
            <a:schemeClr val="dk1"/>
          </a:fontRef>
        </p:style>
        <p:txBody>
          <a:bodyPr/>
          <a:lstStyle/>
          <a:p>
            <a:endParaRPr lang="en-US" dirty="0"/>
          </a:p>
        </p:txBody>
      </p:sp>
      <p:sp>
        <p:nvSpPr>
          <p:cNvPr id="5"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800" b="1" dirty="0" smtClean="0">
                <a:solidFill>
                  <a:schemeClr val="tx1"/>
                </a:solidFill>
                <a:latin typeface="Cambria Math" pitchFamily="18" charset="0"/>
                <a:ea typeface="Cambria Math" pitchFamily="18" charset="0"/>
                <a:cs typeface="0 Compset" pitchFamily="2" charset="-78"/>
              </a:rPr>
              <a:t>انواع واکنش ( معادله )های شیمیایی</a:t>
            </a:r>
            <a:endParaRPr lang="en-US" sz="2800" b="1" dirty="0">
              <a:solidFill>
                <a:schemeClr val="tx1"/>
              </a:solidFill>
              <a:latin typeface="Cambria Math" pitchFamily="18" charset="0"/>
              <a:ea typeface="Cambria Math" pitchFamily="18" charset="0"/>
              <a:cs typeface="0 Compset" pitchFamily="2" charset="-78"/>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828" y="1905000"/>
            <a:ext cx="7358972" cy="178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3859012"/>
            <a:ext cx="3613150" cy="885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8162" y="5115156"/>
            <a:ext cx="7418388" cy="599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556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heel(1)">
                                      <p:cBhvr>
                                        <p:cTn id="12" dur="2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nodePh="1">
                                  <p:stCondLst>
                                    <p:cond delay="0"/>
                                  </p:stCondLst>
                                  <p:endCondLst>
                                    <p:cond evt="begin" delay="0">
                                      <p:tn val="15"/>
                                    </p:cond>
                                  </p:end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heel(1)">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7170"/>
                                        </p:tgtEl>
                                        <p:attrNameLst>
                                          <p:attrName>style.visibility</p:attrName>
                                        </p:attrNameLst>
                                      </p:cBhvr>
                                      <p:to>
                                        <p:strVal val="visible"/>
                                      </p:to>
                                    </p:set>
                                    <p:animEffect transition="in" filter="wheel(1)">
                                      <p:cBhvr>
                                        <p:cTn id="22" dur="2000"/>
                                        <p:tgtEl>
                                          <p:spTgt spid="7170"/>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7171"/>
                                        </p:tgtEl>
                                        <p:attrNameLst>
                                          <p:attrName>style.visibility</p:attrName>
                                        </p:attrNameLst>
                                      </p:cBhvr>
                                      <p:to>
                                        <p:strVal val="visible"/>
                                      </p:to>
                                    </p:set>
                                    <p:animEffect transition="in" filter="circle(in)">
                                      <p:cBhvr>
                                        <p:cTn id="27" dur="2000"/>
                                        <p:tgtEl>
                                          <p:spTgt spid="7171"/>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7172"/>
                                        </p:tgtEl>
                                        <p:attrNameLst>
                                          <p:attrName>style.visibility</p:attrName>
                                        </p:attrNameLst>
                                      </p:cBhvr>
                                      <p:to>
                                        <p:strVal val="visible"/>
                                      </p:to>
                                    </p:set>
                                    <p:animEffect transition="in" filter="circle(in)">
                                      <p:cBhvr>
                                        <p:cTn id="32" dur="20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algn="r" rtl="1"/>
                <a14:m>
                  <m:oMath xmlns:m="http://schemas.openxmlformats.org/officeDocument/2006/math">
                    <m:sSubSup>
                      <m:sSubSupPr>
                        <m:ctrlPr>
                          <a:rPr lang="en-US" sz="3200" i="1" smtClean="0">
                            <a:latin typeface="Cambria Math" panose="02040503050406030204" pitchFamily="18" charset="0"/>
                          </a:rPr>
                        </m:ctrlPr>
                      </m:sSubSupPr>
                      <m:e>
                        <m:r>
                          <a:rPr lang="en-US" sz="3200" b="0" i="1" smtClean="0">
                            <a:latin typeface="Cambria Math" panose="02040503050406030204" pitchFamily="18" charset="0"/>
                          </a:rPr>
                          <m:t>𝐼𝐶𝑙</m:t>
                        </m:r>
                      </m:e>
                      <m:sub>
                        <m:r>
                          <a:rPr lang="en-US" sz="3200" b="0" i="1" smtClean="0">
                            <a:latin typeface="Cambria Math" panose="02040503050406030204" pitchFamily="18" charset="0"/>
                          </a:rPr>
                          <m:t>2</m:t>
                        </m:r>
                      </m:sub>
                      <m:sup>
                        <m:r>
                          <a:rPr lang="en-US" sz="3200" b="0" i="1" smtClean="0">
                            <a:latin typeface="Cambria Math" panose="02040503050406030204" pitchFamily="18" charset="0"/>
                          </a:rPr>
                          <m:t>+</m:t>
                        </m:r>
                      </m:sup>
                    </m:sSubSup>
                  </m:oMath>
                </a14:m>
                <a:endParaRPr lang="en-US" sz="32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a:stretch>
              </a:blipFill>
            </p:spPr>
            <p:txBody>
              <a:bodyPr/>
              <a:lstStyle/>
              <a:p>
                <a:r>
                  <a:rPr lang="en-US">
                    <a:noFill/>
                  </a:rPr>
                  <a:t> </a:t>
                </a:r>
              </a:p>
            </p:txBody>
          </p:sp>
        </mc:Fallback>
      </mc:AlternateContent>
      <p:sp>
        <p:nvSpPr>
          <p:cNvPr id="4" name="Title 1"/>
          <p:cNvSpPr>
            <a:spLocks noGrp="1"/>
          </p:cNvSpPr>
          <p:nvPr>
            <p:ph type="title"/>
          </p:nvPr>
        </p:nvSpPr>
        <p:spPr/>
        <p:txBody>
          <a:bodyPr/>
          <a:lstStyle/>
          <a:p>
            <a:pPr algn="ctr"/>
            <a:r>
              <a:rPr lang="fa-IR" sz="2400" dirty="0" smtClean="0"/>
              <a:t>در رسم ساختار لوویس یون ها ، معمولاً می توان بار</a:t>
            </a:r>
            <a:r>
              <a:rPr lang="fa-IR" sz="2400" dirty="0" smtClean="0">
                <a:solidFill>
                  <a:srgbClr val="007033"/>
                </a:solidFill>
              </a:rPr>
              <a:t> منفی </a:t>
            </a:r>
            <a:r>
              <a:rPr lang="fa-IR" sz="2400" dirty="0" smtClean="0"/>
              <a:t>را به اتم </a:t>
            </a:r>
            <a:r>
              <a:rPr lang="fa-IR" sz="2400" dirty="0" smtClean="0">
                <a:solidFill>
                  <a:srgbClr val="007033"/>
                </a:solidFill>
              </a:rPr>
              <a:t>الکترونگاتیوتر</a:t>
            </a:r>
            <a:br>
              <a:rPr lang="fa-IR" sz="2400" dirty="0" smtClean="0">
                <a:solidFill>
                  <a:srgbClr val="007033"/>
                </a:solidFill>
              </a:rPr>
            </a:br>
            <a:r>
              <a:rPr lang="fa-IR" sz="2400" dirty="0" smtClean="0"/>
              <a:t> و بار مثبت را به اتم با الکترونگاتیوی کمتر نسبت داد </a:t>
            </a:r>
            <a:endParaRPr lang="en-US" sz="2400" dirty="0"/>
          </a:p>
        </p:txBody>
      </p:sp>
      <p:pic>
        <p:nvPicPr>
          <p:cNvPr id="5" name="Picture 4"/>
          <p:cNvPicPr>
            <a:picLocks noChangeAspect="1"/>
          </p:cNvPicPr>
          <p:nvPr/>
        </p:nvPicPr>
        <p:blipFill>
          <a:blip r:embed="rId3"/>
          <a:stretch>
            <a:fillRect/>
          </a:stretch>
        </p:blipFill>
        <p:spPr>
          <a:xfrm>
            <a:off x="2562225" y="3212307"/>
            <a:ext cx="3619500" cy="1276350"/>
          </a:xfrm>
          <a:prstGeom prst="rect">
            <a:avLst/>
          </a:prstGeom>
        </p:spPr>
      </p:pic>
      <p:pic>
        <p:nvPicPr>
          <p:cNvPr id="6" name="Picture 5"/>
          <p:cNvPicPr>
            <a:picLocks noChangeAspect="1"/>
          </p:cNvPicPr>
          <p:nvPr/>
        </p:nvPicPr>
        <p:blipFill>
          <a:blip r:embed="rId4"/>
          <a:stretch>
            <a:fillRect/>
          </a:stretch>
        </p:blipFill>
        <p:spPr>
          <a:xfrm>
            <a:off x="2447925" y="3027570"/>
            <a:ext cx="3733800" cy="1495425"/>
          </a:xfrm>
          <a:prstGeom prst="rect">
            <a:avLst/>
          </a:prstGeom>
        </p:spPr>
      </p:pic>
      <p:pic>
        <p:nvPicPr>
          <p:cNvPr id="7" name="Picture 6"/>
          <p:cNvPicPr>
            <a:picLocks noChangeAspect="1"/>
          </p:cNvPicPr>
          <p:nvPr/>
        </p:nvPicPr>
        <p:blipFill>
          <a:blip r:embed="rId5"/>
          <a:stretch>
            <a:fillRect/>
          </a:stretch>
        </p:blipFill>
        <p:spPr>
          <a:xfrm>
            <a:off x="4516818" y="3212307"/>
            <a:ext cx="381000" cy="333375"/>
          </a:xfrm>
          <a:prstGeom prst="rect">
            <a:avLst/>
          </a:prstGeom>
        </p:spPr>
      </p:pic>
      <p:pic>
        <p:nvPicPr>
          <p:cNvPr id="8" name="Picture 7"/>
          <p:cNvPicPr>
            <a:picLocks noChangeAspect="1"/>
          </p:cNvPicPr>
          <p:nvPr/>
        </p:nvPicPr>
        <p:blipFill>
          <a:blip r:embed="rId6"/>
          <a:stretch>
            <a:fillRect/>
          </a:stretch>
        </p:blipFill>
        <p:spPr>
          <a:xfrm>
            <a:off x="2357437" y="3145632"/>
            <a:ext cx="3914775" cy="1409700"/>
          </a:xfrm>
          <a:prstGeom prst="rect">
            <a:avLst/>
          </a:prstGeom>
        </p:spPr>
      </p:pic>
      <p:pic>
        <p:nvPicPr>
          <p:cNvPr id="9" name="Picture 8"/>
          <p:cNvPicPr>
            <a:picLocks noChangeAspect="1"/>
          </p:cNvPicPr>
          <p:nvPr/>
        </p:nvPicPr>
        <p:blipFill>
          <a:blip r:embed="rId7"/>
          <a:stretch>
            <a:fillRect/>
          </a:stretch>
        </p:blipFill>
        <p:spPr>
          <a:xfrm>
            <a:off x="2357437" y="2996442"/>
            <a:ext cx="4076700" cy="1619250"/>
          </a:xfrm>
          <a:prstGeom prst="rect">
            <a:avLst/>
          </a:prstGeom>
        </p:spPr>
      </p:pic>
    </p:spTree>
    <p:extLst>
      <p:ext uri="{BB962C8B-B14F-4D97-AF65-F5344CB8AC3E}">
        <p14:creationId xmlns:p14="http://schemas.microsoft.com/office/powerpoint/2010/main" val="1042117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ircle(in)">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circle(in)">
                                      <p:cBhvr>
                                        <p:cTn id="32" dur="20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circle(in)">
                                      <p:cBhvr>
                                        <p:cTn id="3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algn="r" rtl="1"/>
                <a14:m>
                  <m:oMath xmlns:m="http://schemas.openxmlformats.org/officeDocument/2006/math">
                    <m:sSubSup>
                      <m:sSubSupPr>
                        <m:ctrlPr>
                          <a:rPr lang="en-US" sz="4000" i="1" smtClean="0">
                            <a:latin typeface="Cambria Math" panose="02040503050406030204" pitchFamily="18" charset="0"/>
                          </a:rPr>
                        </m:ctrlPr>
                      </m:sSubSupPr>
                      <m:e>
                        <m:r>
                          <a:rPr lang="en-US" sz="4000" b="0" i="1" smtClean="0">
                            <a:latin typeface="Cambria Math" panose="02040503050406030204" pitchFamily="18" charset="0"/>
                          </a:rPr>
                          <m:t>𝐼𝐶𝑙</m:t>
                        </m:r>
                      </m:e>
                      <m:sub>
                        <m:r>
                          <a:rPr lang="en-US" sz="4000" b="0" i="1" smtClean="0">
                            <a:latin typeface="Cambria Math" panose="02040503050406030204" pitchFamily="18" charset="0"/>
                          </a:rPr>
                          <m:t>2</m:t>
                        </m:r>
                      </m:sub>
                      <m:sup>
                        <m:r>
                          <a:rPr lang="en-US" sz="4000" b="0" i="1" smtClean="0">
                            <a:latin typeface="Cambria Math" panose="02040503050406030204" pitchFamily="18" charset="0"/>
                          </a:rPr>
                          <m:t>−</m:t>
                        </m:r>
                      </m:sup>
                    </m:sSubSup>
                  </m:oMath>
                </a14:m>
                <a:endParaRPr lang="en-US" sz="40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a:stretch>
              </a:blipFill>
            </p:spPr>
            <p:txBody>
              <a:bodyPr/>
              <a:lstStyle/>
              <a:p>
                <a:r>
                  <a:rPr lang="en-US">
                    <a:noFill/>
                  </a:rPr>
                  <a:t> </a:t>
                </a:r>
              </a:p>
            </p:txBody>
          </p:sp>
        </mc:Fallback>
      </mc:AlternateContent>
      <p:sp>
        <p:nvSpPr>
          <p:cNvPr id="6" name="Title 1"/>
          <p:cNvSpPr>
            <a:spLocks noGrp="1"/>
          </p:cNvSpPr>
          <p:nvPr>
            <p:ph type="title"/>
          </p:nvPr>
        </p:nvSpPr>
        <p:spPr/>
        <p:txBody>
          <a:bodyPr/>
          <a:lstStyle/>
          <a:p>
            <a:pPr algn="ctr"/>
            <a:r>
              <a:rPr lang="fa-IR" sz="2400" dirty="0" smtClean="0"/>
              <a:t>در رسم ساختار لوویس یون ها ، معمولاً می توان بار</a:t>
            </a:r>
            <a:r>
              <a:rPr lang="fa-IR" sz="2400" dirty="0" smtClean="0">
                <a:solidFill>
                  <a:srgbClr val="007033"/>
                </a:solidFill>
              </a:rPr>
              <a:t> منفی </a:t>
            </a:r>
            <a:r>
              <a:rPr lang="fa-IR" sz="2400" dirty="0" smtClean="0"/>
              <a:t>را به اتم </a:t>
            </a:r>
            <a:r>
              <a:rPr lang="fa-IR" sz="2400" dirty="0" smtClean="0">
                <a:solidFill>
                  <a:srgbClr val="007033"/>
                </a:solidFill>
              </a:rPr>
              <a:t>الکترونگاتیوتر</a:t>
            </a:r>
            <a:br>
              <a:rPr lang="fa-IR" sz="2400" dirty="0" smtClean="0">
                <a:solidFill>
                  <a:srgbClr val="007033"/>
                </a:solidFill>
              </a:rPr>
            </a:br>
            <a:r>
              <a:rPr lang="fa-IR" sz="2400" dirty="0" smtClean="0"/>
              <a:t> و بار مثبت را به اتم با الکترونگاتیوی کمتر نسبت داد </a:t>
            </a:r>
            <a:endParaRPr lang="en-US" sz="2400" dirty="0"/>
          </a:p>
        </p:txBody>
      </p:sp>
      <p:pic>
        <p:nvPicPr>
          <p:cNvPr id="7" name="Picture 6"/>
          <p:cNvPicPr>
            <a:picLocks noChangeAspect="1"/>
          </p:cNvPicPr>
          <p:nvPr/>
        </p:nvPicPr>
        <p:blipFill>
          <a:blip r:embed="rId3"/>
          <a:stretch>
            <a:fillRect/>
          </a:stretch>
        </p:blipFill>
        <p:spPr>
          <a:xfrm>
            <a:off x="2714625" y="2786062"/>
            <a:ext cx="3714750" cy="1285875"/>
          </a:xfrm>
          <a:prstGeom prst="rect">
            <a:avLst/>
          </a:prstGeom>
        </p:spPr>
      </p:pic>
      <p:pic>
        <p:nvPicPr>
          <p:cNvPr id="10" name="Picture 9"/>
          <p:cNvPicPr>
            <a:picLocks noChangeAspect="1"/>
          </p:cNvPicPr>
          <p:nvPr/>
        </p:nvPicPr>
        <p:blipFill>
          <a:blip r:embed="rId4"/>
          <a:stretch>
            <a:fillRect/>
          </a:stretch>
        </p:blipFill>
        <p:spPr>
          <a:xfrm>
            <a:off x="2652505" y="2695575"/>
            <a:ext cx="3762375" cy="1419225"/>
          </a:xfrm>
          <a:prstGeom prst="rect">
            <a:avLst/>
          </a:prstGeom>
        </p:spPr>
      </p:pic>
      <p:pic>
        <p:nvPicPr>
          <p:cNvPr id="12" name="Picture 11"/>
          <p:cNvPicPr>
            <a:picLocks noChangeAspect="1"/>
          </p:cNvPicPr>
          <p:nvPr/>
        </p:nvPicPr>
        <p:blipFill>
          <a:blip r:embed="rId5"/>
          <a:stretch>
            <a:fillRect/>
          </a:stretch>
        </p:blipFill>
        <p:spPr>
          <a:xfrm>
            <a:off x="3657600" y="2825197"/>
            <a:ext cx="390525" cy="323850"/>
          </a:xfrm>
          <a:prstGeom prst="rect">
            <a:avLst/>
          </a:prstGeom>
        </p:spPr>
      </p:pic>
      <p:pic>
        <p:nvPicPr>
          <p:cNvPr id="13" name="Picture 12"/>
          <p:cNvPicPr>
            <a:picLocks noChangeAspect="1"/>
          </p:cNvPicPr>
          <p:nvPr/>
        </p:nvPicPr>
        <p:blipFill>
          <a:blip r:embed="rId6"/>
          <a:stretch>
            <a:fillRect/>
          </a:stretch>
        </p:blipFill>
        <p:spPr>
          <a:xfrm>
            <a:off x="2667000" y="2590800"/>
            <a:ext cx="4057650" cy="1571625"/>
          </a:xfrm>
          <a:prstGeom prst="rect">
            <a:avLst/>
          </a:prstGeom>
        </p:spPr>
      </p:pic>
      <p:pic>
        <p:nvPicPr>
          <p:cNvPr id="14" name="Picture 13"/>
          <p:cNvPicPr>
            <a:picLocks noChangeAspect="1"/>
          </p:cNvPicPr>
          <p:nvPr/>
        </p:nvPicPr>
        <p:blipFill>
          <a:blip r:embed="rId7"/>
          <a:stretch>
            <a:fillRect/>
          </a:stretch>
        </p:blipFill>
        <p:spPr>
          <a:xfrm>
            <a:off x="2514600" y="2571750"/>
            <a:ext cx="4210050" cy="1543050"/>
          </a:xfrm>
          <a:prstGeom prst="rect">
            <a:avLst/>
          </a:prstGeom>
        </p:spPr>
      </p:pic>
    </p:spTree>
    <p:extLst>
      <p:ext uri="{BB962C8B-B14F-4D97-AF65-F5344CB8AC3E}">
        <p14:creationId xmlns:p14="http://schemas.microsoft.com/office/powerpoint/2010/main" val="997600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2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ircle(in)">
                                      <p:cBhvr>
                                        <p:cTn id="27" dur="20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circle(in)">
                                      <p:cBhvr>
                                        <p:cTn id="32" dur="20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circle(in)">
                                      <p:cBhvr>
                                        <p:cTn id="3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3200" dirty="0" smtClean="0"/>
              <a:t>یون          در ساختار یک ترکیب همانند وجود اتم       است  </a:t>
            </a:r>
            <a:r>
              <a:rPr lang="en-US" sz="3200" dirty="0" smtClean="0"/>
              <a:t>        </a:t>
            </a:r>
            <a:endParaRPr lang="en-US" sz="3200" dirty="0"/>
          </a:p>
        </p:txBody>
      </p:sp>
      <p:pic>
        <p:nvPicPr>
          <p:cNvPr id="5" name="Content Placeholder 4"/>
          <p:cNvPicPr>
            <a:picLocks noGrp="1" noChangeAspect="1"/>
          </p:cNvPicPr>
          <p:nvPr>
            <p:ph idx="1"/>
          </p:nvPr>
        </p:nvPicPr>
        <p:blipFill>
          <a:blip r:embed="rId2"/>
          <a:stretch>
            <a:fillRect/>
          </a:stretch>
        </p:blipFill>
        <p:spPr>
          <a:xfrm>
            <a:off x="1428750" y="555867"/>
            <a:ext cx="552450" cy="552450"/>
          </a:xfrm>
          <a:prstGeom prst="rect">
            <a:avLst/>
          </a:prstGeom>
        </p:spPr>
      </p:pic>
      <p:pic>
        <p:nvPicPr>
          <p:cNvPr id="4" name="Picture 3"/>
          <p:cNvPicPr>
            <a:picLocks noChangeAspect="1"/>
          </p:cNvPicPr>
          <p:nvPr/>
        </p:nvPicPr>
        <p:blipFill>
          <a:blip r:embed="rId3"/>
          <a:stretch>
            <a:fillRect/>
          </a:stretch>
        </p:blipFill>
        <p:spPr>
          <a:xfrm>
            <a:off x="6629400" y="569119"/>
            <a:ext cx="680674" cy="554037"/>
          </a:xfrm>
          <a:prstGeom prst="rect">
            <a:avLst/>
          </a:prstGeom>
        </p:spPr>
      </p:pic>
      <p:pic>
        <p:nvPicPr>
          <p:cNvPr id="6" name="Picture 5"/>
          <p:cNvPicPr>
            <a:picLocks noChangeAspect="1"/>
          </p:cNvPicPr>
          <p:nvPr/>
        </p:nvPicPr>
        <p:blipFill>
          <a:blip r:embed="rId4"/>
          <a:stretch>
            <a:fillRect/>
          </a:stretch>
        </p:blipFill>
        <p:spPr>
          <a:xfrm>
            <a:off x="721001" y="2057400"/>
            <a:ext cx="1266825" cy="638175"/>
          </a:xfrm>
          <a:prstGeom prst="rect">
            <a:avLst/>
          </a:prstGeom>
        </p:spPr>
      </p:pic>
      <p:pic>
        <p:nvPicPr>
          <p:cNvPr id="7" name="Picture 6"/>
          <p:cNvPicPr>
            <a:picLocks noChangeAspect="1"/>
          </p:cNvPicPr>
          <p:nvPr/>
        </p:nvPicPr>
        <p:blipFill>
          <a:blip r:embed="rId5"/>
          <a:stretch>
            <a:fillRect/>
          </a:stretch>
        </p:blipFill>
        <p:spPr>
          <a:xfrm>
            <a:off x="4291011" y="2115378"/>
            <a:ext cx="981075" cy="600075"/>
          </a:xfrm>
          <a:prstGeom prst="rect">
            <a:avLst/>
          </a:prstGeom>
        </p:spPr>
      </p:pic>
      <p:pic>
        <p:nvPicPr>
          <p:cNvPr id="8" name="Picture 7"/>
          <p:cNvPicPr>
            <a:picLocks noChangeAspect="1"/>
          </p:cNvPicPr>
          <p:nvPr/>
        </p:nvPicPr>
        <p:blipFill>
          <a:blip r:embed="rId6"/>
          <a:stretch>
            <a:fillRect/>
          </a:stretch>
        </p:blipFill>
        <p:spPr>
          <a:xfrm>
            <a:off x="581025" y="3200400"/>
            <a:ext cx="2247900" cy="981075"/>
          </a:xfrm>
          <a:prstGeom prst="rect">
            <a:avLst/>
          </a:prstGeom>
        </p:spPr>
      </p:pic>
      <p:pic>
        <p:nvPicPr>
          <p:cNvPr id="9" name="Picture 8"/>
          <p:cNvPicPr>
            <a:picLocks noChangeAspect="1"/>
          </p:cNvPicPr>
          <p:nvPr/>
        </p:nvPicPr>
        <p:blipFill>
          <a:blip r:embed="rId7"/>
          <a:stretch>
            <a:fillRect/>
          </a:stretch>
        </p:blipFill>
        <p:spPr>
          <a:xfrm>
            <a:off x="3919537" y="3413193"/>
            <a:ext cx="1724025" cy="600075"/>
          </a:xfrm>
          <a:prstGeom prst="rect">
            <a:avLst/>
          </a:prstGeom>
        </p:spPr>
      </p:pic>
      <p:sp>
        <p:nvSpPr>
          <p:cNvPr id="10" name="Title 1"/>
          <p:cNvSpPr txBox="1">
            <a:spLocks/>
          </p:cNvSpPr>
          <p:nvPr/>
        </p:nvSpPr>
        <p:spPr>
          <a:xfrm>
            <a:off x="581025" y="779463"/>
            <a:ext cx="7620000" cy="11430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a:lstStyle>
          <a:p>
            <a:pPr algn="ctr"/>
            <a:r>
              <a:rPr lang="fa-IR" sz="3000" dirty="0" smtClean="0"/>
              <a:t>همچنین دو عنصر هم گروه معمولاً مانند هم عمل می کنند</a:t>
            </a:r>
            <a:endParaRPr lang="en-US" sz="3000" dirty="0"/>
          </a:p>
        </p:txBody>
      </p:sp>
      <p:pic>
        <p:nvPicPr>
          <p:cNvPr id="12" name="Picture 11"/>
          <p:cNvPicPr>
            <a:picLocks noChangeAspect="1"/>
          </p:cNvPicPr>
          <p:nvPr/>
        </p:nvPicPr>
        <p:blipFill>
          <a:blip r:embed="rId8"/>
          <a:stretch>
            <a:fillRect/>
          </a:stretch>
        </p:blipFill>
        <p:spPr>
          <a:xfrm>
            <a:off x="4090985" y="2038280"/>
            <a:ext cx="1381125" cy="1000125"/>
          </a:xfrm>
          <a:prstGeom prst="rect">
            <a:avLst/>
          </a:prstGeom>
        </p:spPr>
      </p:pic>
      <p:pic>
        <p:nvPicPr>
          <p:cNvPr id="13" name="Picture 12"/>
          <p:cNvPicPr>
            <a:picLocks noChangeAspect="1"/>
          </p:cNvPicPr>
          <p:nvPr/>
        </p:nvPicPr>
        <p:blipFill>
          <a:blip r:embed="rId9"/>
          <a:stretch>
            <a:fillRect/>
          </a:stretch>
        </p:blipFill>
        <p:spPr>
          <a:xfrm>
            <a:off x="233775" y="2038280"/>
            <a:ext cx="1704975" cy="762000"/>
          </a:xfrm>
          <a:prstGeom prst="rect">
            <a:avLst/>
          </a:prstGeom>
        </p:spPr>
      </p:pic>
      <p:pic>
        <p:nvPicPr>
          <p:cNvPr id="14" name="Picture 13"/>
          <p:cNvPicPr>
            <a:picLocks noChangeAspect="1"/>
          </p:cNvPicPr>
          <p:nvPr/>
        </p:nvPicPr>
        <p:blipFill>
          <a:blip r:embed="rId10"/>
          <a:stretch>
            <a:fillRect/>
          </a:stretch>
        </p:blipFill>
        <p:spPr>
          <a:xfrm>
            <a:off x="3352797" y="3115503"/>
            <a:ext cx="2857500" cy="1238250"/>
          </a:xfrm>
          <a:prstGeom prst="rect">
            <a:avLst/>
          </a:prstGeom>
        </p:spPr>
      </p:pic>
      <p:pic>
        <p:nvPicPr>
          <p:cNvPr id="15" name="Picture 14"/>
          <p:cNvPicPr>
            <a:picLocks noChangeAspect="1"/>
          </p:cNvPicPr>
          <p:nvPr/>
        </p:nvPicPr>
        <p:blipFill>
          <a:blip r:embed="rId11"/>
          <a:stretch>
            <a:fillRect/>
          </a:stretch>
        </p:blipFill>
        <p:spPr>
          <a:xfrm>
            <a:off x="243714" y="3038405"/>
            <a:ext cx="3028950" cy="1209675"/>
          </a:xfrm>
          <a:prstGeom prst="rect">
            <a:avLst/>
          </a:prstGeom>
        </p:spPr>
      </p:pic>
    </p:spTree>
    <p:extLst>
      <p:ext uri="{BB962C8B-B14F-4D97-AF65-F5344CB8AC3E}">
        <p14:creationId xmlns:p14="http://schemas.microsoft.com/office/powerpoint/2010/main" val="3029264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80">
                                          <p:stCondLst>
                                            <p:cond delay="0"/>
                                          </p:stCondLst>
                                        </p:cTn>
                                        <p:tgtEl>
                                          <p:spTgt spid="4"/>
                                        </p:tgtEl>
                                      </p:cBhvr>
                                    </p:animEffect>
                                    <p:anim calcmode="lin" valueType="num">
                                      <p:cBhvr>
                                        <p:cTn id="15"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0" dur="26">
                                          <p:stCondLst>
                                            <p:cond delay="650"/>
                                          </p:stCondLst>
                                        </p:cTn>
                                        <p:tgtEl>
                                          <p:spTgt spid="4"/>
                                        </p:tgtEl>
                                      </p:cBhvr>
                                      <p:to x="100000" y="60000"/>
                                    </p:animScale>
                                    <p:animScale>
                                      <p:cBhvr>
                                        <p:cTn id="21" dur="166" decel="50000">
                                          <p:stCondLst>
                                            <p:cond delay="676"/>
                                          </p:stCondLst>
                                        </p:cTn>
                                        <p:tgtEl>
                                          <p:spTgt spid="4"/>
                                        </p:tgtEl>
                                      </p:cBhvr>
                                      <p:to x="100000" y="100000"/>
                                    </p:animScale>
                                    <p:animScale>
                                      <p:cBhvr>
                                        <p:cTn id="22" dur="26">
                                          <p:stCondLst>
                                            <p:cond delay="1312"/>
                                          </p:stCondLst>
                                        </p:cTn>
                                        <p:tgtEl>
                                          <p:spTgt spid="4"/>
                                        </p:tgtEl>
                                      </p:cBhvr>
                                      <p:to x="100000" y="80000"/>
                                    </p:animScale>
                                    <p:animScale>
                                      <p:cBhvr>
                                        <p:cTn id="23" dur="166" decel="50000">
                                          <p:stCondLst>
                                            <p:cond delay="1338"/>
                                          </p:stCondLst>
                                        </p:cTn>
                                        <p:tgtEl>
                                          <p:spTgt spid="4"/>
                                        </p:tgtEl>
                                      </p:cBhvr>
                                      <p:to x="100000" y="100000"/>
                                    </p:animScale>
                                    <p:animScale>
                                      <p:cBhvr>
                                        <p:cTn id="24" dur="26">
                                          <p:stCondLst>
                                            <p:cond delay="1642"/>
                                          </p:stCondLst>
                                        </p:cTn>
                                        <p:tgtEl>
                                          <p:spTgt spid="4"/>
                                        </p:tgtEl>
                                      </p:cBhvr>
                                      <p:to x="100000" y="90000"/>
                                    </p:animScale>
                                    <p:animScale>
                                      <p:cBhvr>
                                        <p:cTn id="25" dur="166" decel="50000">
                                          <p:stCondLst>
                                            <p:cond delay="1668"/>
                                          </p:stCondLst>
                                        </p:cTn>
                                        <p:tgtEl>
                                          <p:spTgt spid="4"/>
                                        </p:tgtEl>
                                      </p:cBhvr>
                                      <p:to x="100000" y="100000"/>
                                    </p:animScale>
                                    <p:animScale>
                                      <p:cBhvr>
                                        <p:cTn id="26" dur="26">
                                          <p:stCondLst>
                                            <p:cond delay="1808"/>
                                          </p:stCondLst>
                                        </p:cTn>
                                        <p:tgtEl>
                                          <p:spTgt spid="4"/>
                                        </p:tgtEl>
                                      </p:cBhvr>
                                      <p:to x="100000" y="95000"/>
                                    </p:animScale>
                                    <p:animScale>
                                      <p:cBhvr>
                                        <p:cTn id="27" dur="166" decel="50000">
                                          <p:stCondLst>
                                            <p:cond delay="1834"/>
                                          </p:stCondLst>
                                        </p:cTn>
                                        <p:tgtEl>
                                          <p:spTgt spid="4"/>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down)">
                                      <p:cBhvr>
                                        <p:cTn id="32" dur="580">
                                          <p:stCondLst>
                                            <p:cond delay="0"/>
                                          </p:stCondLst>
                                        </p:cTn>
                                        <p:tgtEl>
                                          <p:spTgt spid="5"/>
                                        </p:tgtEl>
                                      </p:cBhvr>
                                    </p:animEffect>
                                    <p:anim calcmode="lin" valueType="num">
                                      <p:cBhvr>
                                        <p:cTn id="3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8" dur="26">
                                          <p:stCondLst>
                                            <p:cond delay="650"/>
                                          </p:stCondLst>
                                        </p:cTn>
                                        <p:tgtEl>
                                          <p:spTgt spid="5"/>
                                        </p:tgtEl>
                                      </p:cBhvr>
                                      <p:to x="100000" y="60000"/>
                                    </p:animScale>
                                    <p:animScale>
                                      <p:cBhvr>
                                        <p:cTn id="39" dur="166" decel="50000">
                                          <p:stCondLst>
                                            <p:cond delay="676"/>
                                          </p:stCondLst>
                                        </p:cTn>
                                        <p:tgtEl>
                                          <p:spTgt spid="5"/>
                                        </p:tgtEl>
                                      </p:cBhvr>
                                      <p:to x="100000" y="100000"/>
                                    </p:animScale>
                                    <p:animScale>
                                      <p:cBhvr>
                                        <p:cTn id="40" dur="26">
                                          <p:stCondLst>
                                            <p:cond delay="1312"/>
                                          </p:stCondLst>
                                        </p:cTn>
                                        <p:tgtEl>
                                          <p:spTgt spid="5"/>
                                        </p:tgtEl>
                                      </p:cBhvr>
                                      <p:to x="100000" y="80000"/>
                                    </p:animScale>
                                    <p:animScale>
                                      <p:cBhvr>
                                        <p:cTn id="41" dur="166" decel="50000">
                                          <p:stCondLst>
                                            <p:cond delay="1338"/>
                                          </p:stCondLst>
                                        </p:cTn>
                                        <p:tgtEl>
                                          <p:spTgt spid="5"/>
                                        </p:tgtEl>
                                      </p:cBhvr>
                                      <p:to x="100000" y="100000"/>
                                    </p:animScale>
                                    <p:animScale>
                                      <p:cBhvr>
                                        <p:cTn id="42" dur="26">
                                          <p:stCondLst>
                                            <p:cond delay="1642"/>
                                          </p:stCondLst>
                                        </p:cTn>
                                        <p:tgtEl>
                                          <p:spTgt spid="5"/>
                                        </p:tgtEl>
                                      </p:cBhvr>
                                      <p:to x="100000" y="90000"/>
                                    </p:animScale>
                                    <p:animScale>
                                      <p:cBhvr>
                                        <p:cTn id="43" dur="166" decel="50000">
                                          <p:stCondLst>
                                            <p:cond delay="1668"/>
                                          </p:stCondLst>
                                        </p:cTn>
                                        <p:tgtEl>
                                          <p:spTgt spid="5"/>
                                        </p:tgtEl>
                                      </p:cBhvr>
                                      <p:to x="100000" y="100000"/>
                                    </p:animScale>
                                    <p:animScale>
                                      <p:cBhvr>
                                        <p:cTn id="44" dur="26">
                                          <p:stCondLst>
                                            <p:cond delay="1808"/>
                                          </p:stCondLst>
                                        </p:cTn>
                                        <p:tgtEl>
                                          <p:spTgt spid="5"/>
                                        </p:tgtEl>
                                      </p:cBhvr>
                                      <p:to x="100000" y="95000"/>
                                    </p:animScale>
                                    <p:animScale>
                                      <p:cBhvr>
                                        <p:cTn id="45" dur="166" decel="50000">
                                          <p:stCondLst>
                                            <p:cond delay="1834"/>
                                          </p:stCondLst>
                                        </p:cTn>
                                        <p:tgtEl>
                                          <p:spTgt spid="5"/>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1000"/>
                                        <p:tgtEl>
                                          <p:spTgt spid="6"/>
                                        </p:tgtEl>
                                      </p:cBhvr>
                                    </p:animEffect>
                                    <p:anim calcmode="lin" valueType="num">
                                      <p:cBhvr>
                                        <p:cTn id="51" dur="1000" fill="hold"/>
                                        <p:tgtEl>
                                          <p:spTgt spid="6"/>
                                        </p:tgtEl>
                                        <p:attrNameLst>
                                          <p:attrName>ppt_x</p:attrName>
                                        </p:attrNameLst>
                                      </p:cBhvr>
                                      <p:tavLst>
                                        <p:tav tm="0">
                                          <p:val>
                                            <p:strVal val="#ppt_x"/>
                                          </p:val>
                                        </p:tav>
                                        <p:tav tm="100000">
                                          <p:val>
                                            <p:strVal val="#ppt_x"/>
                                          </p:val>
                                        </p:tav>
                                      </p:tavLst>
                                    </p:anim>
                                    <p:anim calcmode="lin" valueType="num">
                                      <p:cBhvr>
                                        <p:cTn id="5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8" fill="hold" nodeType="click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additive="base">
                                        <p:cTn id="57" dur="500" fill="hold"/>
                                        <p:tgtEl>
                                          <p:spTgt spid="7"/>
                                        </p:tgtEl>
                                        <p:attrNameLst>
                                          <p:attrName>ppt_x</p:attrName>
                                        </p:attrNameLst>
                                      </p:cBhvr>
                                      <p:tavLst>
                                        <p:tav tm="0">
                                          <p:val>
                                            <p:strVal val="0-#ppt_w/2"/>
                                          </p:val>
                                        </p:tav>
                                        <p:tav tm="100000">
                                          <p:val>
                                            <p:strVal val="#ppt_x"/>
                                          </p:val>
                                        </p:tav>
                                      </p:tavLst>
                                    </p:anim>
                                    <p:anim calcmode="lin" valueType="num">
                                      <p:cBhvr additive="base">
                                        <p:cTn id="5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7" presetClass="entr" presetSubtype="0" fill="hold" nodeType="click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1000"/>
                                        <p:tgtEl>
                                          <p:spTgt spid="9"/>
                                        </p:tgtEl>
                                      </p:cBhvr>
                                    </p:animEffect>
                                    <p:anim calcmode="lin" valueType="num">
                                      <p:cBhvr>
                                        <p:cTn id="64" dur="1000" fill="hold"/>
                                        <p:tgtEl>
                                          <p:spTgt spid="9"/>
                                        </p:tgtEl>
                                        <p:attrNameLst>
                                          <p:attrName>ppt_x</p:attrName>
                                        </p:attrNameLst>
                                      </p:cBhvr>
                                      <p:tavLst>
                                        <p:tav tm="0">
                                          <p:val>
                                            <p:strVal val="#ppt_x"/>
                                          </p:val>
                                        </p:tav>
                                        <p:tav tm="100000">
                                          <p:val>
                                            <p:strVal val="#ppt_x"/>
                                          </p:val>
                                        </p:tav>
                                      </p:tavLst>
                                    </p:anim>
                                    <p:anim calcmode="lin" valueType="num">
                                      <p:cBhvr>
                                        <p:cTn id="6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7" presetClass="entr" presetSubtype="0" fill="hold" nodeType="click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fade">
                                      <p:cBhvr>
                                        <p:cTn id="70" dur="1000"/>
                                        <p:tgtEl>
                                          <p:spTgt spid="8"/>
                                        </p:tgtEl>
                                      </p:cBhvr>
                                    </p:animEffect>
                                    <p:anim calcmode="lin" valueType="num">
                                      <p:cBhvr>
                                        <p:cTn id="71" dur="1000" fill="hold"/>
                                        <p:tgtEl>
                                          <p:spTgt spid="8"/>
                                        </p:tgtEl>
                                        <p:attrNameLst>
                                          <p:attrName>ppt_x</p:attrName>
                                        </p:attrNameLst>
                                      </p:cBhvr>
                                      <p:tavLst>
                                        <p:tav tm="0">
                                          <p:val>
                                            <p:strVal val="#ppt_x"/>
                                          </p:val>
                                        </p:tav>
                                        <p:tav tm="100000">
                                          <p:val>
                                            <p:strVal val="#ppt_x"/>
                                          </p:val>
                                        </p:tav>
                                      </p:tavLst>
                                    </p:anim>
                                    <p:anim calcmode="lin" valueType="num">
                                      <p:cBhvr>
                                        <p:cTn id="7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2" presetClass="entr" presetSubtype="2" fill="hold" grpId="0" nodeType="click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wipe(right)">
                                      <p:cBhvr>
                                        <p:cTn id="77" dur="500"/>
                                        <p:tgtEl>
                                          <p:spTgt spid="10"/>
                                        </p:tgtEl>
                                      </p:cBhvr>
                                    </p:animEffect>
                                  </p:childTnLst>
                                </p:cTn>
                              </p:par>
                            </p:childTnLst>
                          </p:cTn>
                        </p:par>
                      </p:childTnLst>
                    </p:cTn>
                  </p:par>
                  <p:par>
                    <p:cTn id="78" fill="hold">
                      <p:stCondLst>
                        <p:cond delay="indefinite"/>
                      </p:stCondLst>
                      <p:childTnLst>
                        <p:par>
                          <p:cTn id="79" fill="hold">
                            <p:stCondLst>
                              <p:cond delay="0"/>
                            </p:stCondLst>
                            <p:childTnLst>
                              <p:par>
                                <p:cTn id="80" presetID="6" presetClass="entr" presetSubtype="16" fill="hold" nodeType="click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circle(in)">
                                      <p:cBhvr>
                                        <p:cTn id="82" dur="2000"/>
                                        <p:tgtEl>
                                          <p:spTgt spid="13"/>
                                        </p:tgtEl>
                                      </p:cBhvr>
                                    </p:animEffect>
                                  </p:childTnLst>
                                </p:cTn>
                              </p:par>
                            </p:childTnLst>
                          </p:cTn>
                        </p:par>
                      </p:childTnLst>
                    </p:cTn>
                  </p:par>
                  <p:par>
                    <p:cTn id="83" fill="hold">
                      <p:stCondLst>
                        <p:cond delay="indefinite"/>
                      </p:stCondLst>
                      <p:childTnLst>
                        <p:par>
                          <p:cTn id="84" fill="hold">
                            <p:stCondLst>
                              <p:cond delay="0"/>
                            </p:stCondLst>
                            <p:childTnLst>
                              <p:par>
                                <p:cTn id="85" presetID="6" presetClass="entr" presetSubtype="16" fill="hold" nodeType="clickEffect">
                                  <p:stCondLst>
                                    <p:cond delay="0"/>
                                  </p:stCondLst>
                                  <p:childTnLst>
                                    <p:set>
                                      <p:cBhvr>
                                        <p:cTn id="86" dur="1" fill="hold">
                                          <p:stCondLst>
                                            <p:cond delay="0"/>
                                          </p:stCondLst>
                                        </p:cTn>
                                        <p:tgtEl>
                                          <p:spTgt spid="12"/>
                                        </p:tgtEl>
                                        <p:attrNameLst>
                                          <p:attrName>style.visibility</p:attrName>
                                        </p:attrNameLst>
                                      </p:cBhvr>
                                      <p:to>
                                        <p:strVal val="visible"/>
                                      </p:to>
                                    </p:set>
                                    <p:animEffect transition="in" filter="circle(in)">
                                      <p:cBhvr>
                                        <p:cTn id="87" dur="2000"/>
                                        <p:tgtEl>
                                          <p:spTgt spid="12"/>
                                        </p:tgtEl>
                                      </p:cBhvr>
                                    </p:animEffect>
                                  </p:childTnLst>
                                </p:cTn>
                              </p:par>
                            </p:childTnLst>
                          </p:cTn>
                        </p:par>
                      </p:childTnLst>
                    </p:cTn>
                  </p:par>
                  <p:par>
                    <p:cTn id="88" fill="hold">
                      <p:stCondLst>
                        <p:cond delay="indefinite"/>
                      </p:stCondLst>
                      <p:childTnLst>
                        <p:par>
                          <p:cTn id="89" fill="hold">
                            <p:stCondLst>
                              <p:cond delay="0"/>
                            </p:stCondLst>
                            <p:childTnLst>
                              <p:par>
                                <p:cTn id="90" presetID="47" presetClass="entr" presetSubtype="0" fill="hold" nodeType="clickEffect">
                                  <p:stCondLst>
                                    <p:cond delay="0"/>
                                  </p:stCondLst>
                                  <p:childTnLst>
                                    <p:set>
                                      <p:cBhvr>
                                        <p:cTn id="91" dur="1" fill="hold">
                                          <p:stCondLst>
                                            <p:cond delay="0"/>
                                          </p:stCondLst>
                                        </p:cTn>
                                        <p:tgtEl>
                                          <p:spTgt spid="14"/>
                                        </p:tgtEl>
                                        <p:attrNameLst>
                                          <p:attrName>style.visibility</p:attrName>
                                        </p:attrNameLst>
                                      </p:cBhvr>
                                      <p:to>
                                        <p:strVal val="visible"/>
                                      </p:to>
                                    </p:set>
                                    <p:animEffect transition="in" filter="fade">
                                      <p:cBhvr>
                                        <p:cTn id="92" dur="1000"/>
                                        <p:tgtEl>
                                          <p:spTgt spid="14"/>
                                        </p:tgtEl>
                                      </p:cBhvr>
                                    </p:animEffect>
                                    <p:anim calcmode="lin" valueType="num">
                                      <p:cBhvr>
                                        <p:cTn id="93" dur="1000" fill="hold"/>
                                        <p:tgtEl>
                                          <p:spTgt spid="14"/>
                                        </p:tgtEl>
                                        <p:attrNameLst>
                                          <p:attrName>ppt_x</p:attrName>
                                        </p:attrNameLst>
                                      </p:cBhvr>
                                      <p:tavLst>
                                        <p:tav tm="0">
                                          <p:val>
                                            <p:strVal val="#ppt_x"/>
                                          </p:val>
                                        </p:tav>
                                        <p:tav tm="100000">
                                          <p:val>
                                            <p:strVal val="#ppt_x"/>
                                          </p:val>
                                        </p:tav>
                                      </p:tavLst>
                                    </p:anim>
                                    <p:anim calcmode="lin" valueType="num">
                                      <p:cBhvr>
                                        <p:cTn id="9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47" presetClass="entr" presetSubtype="0" fill="hold" nodeType="clickEffect">
                                  <p:stCondLst>
                                    <p:cond delay="0"/>
                                  </p:stCondLst>
                                  <p:childTnLst>
                                    <p:set>
                                      <p:cBhvr>
                                        <p:cTn id="98" dur="1" fill="hold">
                                          <p:stCondLst>
                                            <p:cond delay="0"/>
                                          </p:stCondLst>
                                        </p:cTn>
                                        <p:tgtEl>
                                          <p:spTgt spid="15"/>
                                        </p:tgtEl>
                                        <p:attrNameLst>
                                          <p:attrName>style.visibility</p:attrName>
                                        </p:attrNameLst>
                                      </p:cBhvr>
                                      <p:to>
                                        <p:strVal val="visible"/>
                                      </p:to>
                                    </p:set>
                                    <p:animEffect transition="in" filter="fade">
                                      <p:cBhvr>
                                        <p:cTn id="99" dur="1000"/>
                                        <p:tgtEl>
                                          <p:spTgt spid="15"/>
                                        </p:tgtEl>
                                      </p:cBhvr>
                                    </p:animEffect>
                                    <p:anim calcmode="lin" valueType="num">
                                      <p:cBhvr>
                                        <p:cTn id="100" dur="1000" fill="hold"/>
                                        <p:tgtEl>
                                          <p:spTgt spid="15"/>
                                        </p:tgtEl>
                                        <p:attrNameLst>
                                          <p:attrName>ppt_x</p:attrName>
                                        </p:attrNameLst>
                                      </p:cBhvr>
                                      <p:tavLst>
                                        <p:tav tm="0">
                                          <p:val>
                                            <p:strVal val="#ppt_x"/>
                                          </p:val>
                                        </p:tav>
                                        <p:tav tm="100000">
                                          <p:val>
                                            <p:strVal val="#ppt_x"/>
                                          </p:val>
                                        </p:tav>
                                      </p:tavLst>
                                    </p:anim>
                                    <p:anim calcmode="lin" valueType="num">
                                      <p:cBhvr>
                                        <p:cTn id="10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2400" dirty="0" smtClean="0"/>
              <a:t>اغلب ترکیبات دارای ۱۶ الکترون ظرفیتی ، ساختاری شبیه به          دارند</a:t>
            </a:r>
            <a:endParaRPr lang="en-US" sz="2400"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pPr algn="r" rtl="1"/>
                <a14:m>
                  <m:oMath xmlns:m="http://schemas.openxmlformats.org/officeDocument/2006/math">
                    <m:sSubSup>
                      <m:sSubSupPr>
                        <m:ctrlPr>
                          <a:rPr lang="en-US" sz="4400" i="1" smtClean="0">
                            <a:latin typeface="Cambria Math" panose="02040503050406030204" pitchFamily="18" charset="0"/>
                          </a:rPr>
                        </m:ctrlPr>
                      </m:sSubSupPr>
                      <m:e>
                        <m:r>
                          <a:rPr lang="en-US" sz="4400" b="0" i="1" smtClean="0">
                            <a:latin typeface="Cambria Math" panose="02040503050406030204" pitchFamily="18" charset="0"/>
                          </a:rPr>
                          <m:t>𝑁𝑂</m:t>
                        </m:r>
                      </m:e>
                      <m:sub>
                        <m:r>
                          <a:rPr lang="en-US" sz="4400" b="0" i="1" smtClean="0">
                            <a:latin typeface="Cambria Math" panose="02040503050406030204" pitchFamily="18" charset="0"/>
                          </a:rPr>
                          <m:t>2</m:t>
                        </m:r>
                      </m:sub>
                      <m:sup>
                        <m:r>
                          <a:rPr lang="en-US" sz="4400" b="0" i="1" smtClean="0">
                            <a:latin typeface="Cambria Math" panose="02040503050406030204" pitchFamily="18" charset="0"/>
                          </a:rPr>
                          <m:t>+</m:t>
                        </m:r>
                      </m:sup>
                    </m:sSubSup>
                  </m:oMath>
                </a14:m>
                <a:endParaRPr lang="en-US" sz="4400" dirty="0" smtClean="0"/>
              </a:p>
              <a:p>
                <a:pPr algn="r" rtl="1"/>
                <a14:m>
                  <m:oMath xmlns:m="http://schemas.openxmlformats.org/officeDocument/2006/math">
                    <m:sSup>
                      <m:sSupPr>
                        <m:ctrlPr>
                          <a:rPr lang="en-US" sz="4400" i="1" smtClean="0">
                            <a:latin typeface="Cambria Math" panose="02040503050406030204" pitchFamily="18" charset="0"/>
                          </a:rPr>
                        </m:ctrlPr>
                      </m:sSupPr>
                      <m:e>
                        <m:r>
                          <a:rPr lang="en-US" sz="4400" b="0" i="1" smtClean="0">
                            <a:latin typeface="Cambria Math" panose="02040503050406030204" pitchFamily="18" charset="0"/>
                          </a:rPr>
                          <m:t>𝑁</m:t>
                        </m:r>
                      </m:e>
                      <m:sup>
                        <m:r>
                          <a:rPr lang="en-US" sz="4400" b="0" i="1" smtClean="0">
                            <a:latin typeface="Cambria Math" panose="02040503050406030204" pitchFamily="18" charset="0"/>
                          </a:rPr>
                          <m:t>3</m:t>
                        </m:r>
                        <m:r>
                          <a:rPr lang="en-US" sz="4400" b="0" i="1" smtClean="0">
                            <a:latin typeface="Cambria Math" panose="02040503050406030204" pitchFamily="18" charset="0"/>
                          </a:rPr>
                          <m:t>−</m:t>
                        </m:r>
                      </m:sup>
                    </m:sSup>
                  </m:oMath>
                </a14:m>
                <a:endParaRPr lang="en-US" sz="4400" dirty="0" smtClean="0"/>
              </a:p>
              <a:p>
                <a:pPr algn="r" rtl="1"/>
                <a14:m>
                  <m:oMath xmlns:m="http://schemas.openxmlformats.org/officeDocument/2006/math">
                    <m:sSubSup>
                      <m:sSubSupPr>
                        <m:ctrlPr>
                          <a:rPr lang="en-US" sz="4400" i="1" smtClean="0">
                            <a:latin typeface="Cambria Math" panose="02040503050406030204" pitchFamily="18" charset="0"/>
                          </a:rPr>
                        </m:ctrlPr>
                      </m:sSubSupPr>
                      <m:e>
                        <m:r>
                          <a:rPr lang="en-US" sz="4400" b="0" i="1" smtClean="0">
                            <a:latin typeface="Cambria Math" panose="02040503050406030204" pitchFamily="18" charset="0"/>
                          </a:rPr>
                          <m:t>𝐶𝑁</m:t>
                        </m:r>
                      </m:e>
                      <m:sub>
                        <m:r>
                          <a:rPr lang="en-US" sz="4400" b="0" i="1" smtClean="0">
                            <a:latin typeface="Cambria Math" panose="02040503050406030204" pitchFamily="18" charset="0"/>
                          </a:rPr>
                          <m:t>2</m:t>
                        </m:r>
                      </m:sub>
                      <m:sup>
                        <m:r>
                          <a:rPr lang="en-US" sz="4400" b="0" i="1" smtClean="0">
                            <a:latin typeface="Cambria Math" panose="02040503050406030204" pitchFamily="18" charset="0"/>
                          </a:rPr>
                          <m:t>2</m:t>
                        </m:r>
                        <m:r>
                          <a:rPr lang="en-US" sz="4400" b="0" i="1" smtClean="0">
                            <a:latin typeface="Cambria Math" panose="02040503050406030204" pitchFamily="18" charset="0"/>
                          </a:rPr>
                          <m:t>−</m:t>
                        </m:r>
                      </m:sup>
                    </m:sSubSup>
                  </m:oMath>
                </a14:m>
                <a:endParaRPr lang="en-US" sz="44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p:cNvSpPr txBox="1"/>
              <p:nvPr/>
            </p:nvSpPr>
            <p:spPr>
              <a:xfrm>
                <a:off x="2133600" y="685801"/>
                <a:ext cx="457200" cy="276999"/>
              </a:xfrm>
              <a:prstGeom prst="rect">
                <a:avLst/>
              </a:prstGeom>
              <a:noFill/>
            </p:spPr>
            <p:txBody>
              <a:bodyPr wrap="square" lIns="0" tIns="0" rIns="0" bIns="0" rtlCol="0">
                <a:spAutoFit/>
              </a:bodyPr>
              <a:lstStyle/>
              <a:p>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𝐶𝑂</m:t>
                        </m:r>
                      </m:e>
                      <m:sub>
                        <m:r>
                          <a:rPr lang="en-US" b="0" i="1" smtClean="0">
                            <a:latin typeface="Cambria Math" panose="02040503050406030204" pitchFamily="18" charset="0"/>
                          </a:rPr>
                          <m:t>2</m:t>
                        </m:r>
                      </m:sub>
                    </m:sSub>
                  </m:oMath>
                </a14:m>
                <a:r>
                  <a:rPr lang="en-US" dirty="0" smtClean="0"/>
                  <a:t> </a:t>
                </a:r>
                <a:endParaRPr lang="en-US" dirty="0"/>
              </a:p>
            </p:txBody>
          </p:sp>
        </mc:Choice>
        <mc:Fallback xmlns="">
          <p:sp>
            <p:nvSpPr>
              <p:cNvPr id="4" name="TextBox 3"/>
              <p:cNvSpPr txBox="1">
                <a:spLocks noRot="1" noChangeAspect="1" noMove="1" noResize="1" noEditPoints="1" noAdjustHandles="1" noChangeArrowheads="1" noChangeShapeType="1" noTextEdit="1"/>
              </p:cNvSpPr>
              <p:nvPr/>
            </p:nvSpPr>
            <p:spPr>
              <a:xfrm>
                <a:off x="2133600" y="685801"/>
                <a:ext cx="457200" cy="276999"/>
              </a:xfrm>
              <a:prstGeom prst="rect">
                <a:avLst/>
              </a:prstGeom>
              <a:blipFill rotWithShape="0">
                <a:blip r:embed="rId3"/>
                <a:stretch>
                  <a:fillRect l="-17333" b="-15556"/>
                </a:stretch>
              </a:blipFill>
            </p:spPr>
            <p:txBody>
              <a:bodyPr/>
              <a:lstStyle/>
              <a:p>
                <a:r>
                  <a:rPr lang="en-US">
                    <a:noFill/>
                  </a:rPr>
                  <a:t> </a:t>
                </a:r>
              </a:p>
            </p:txBody>
          </p:sp>
        </mc:Fallback>
      </mc:AlternateContent>
    </p:spTree>
    <p:extLst>
      <p:ext uri="{BB962C8B-B14F-4D97-AF65-F5344CB8AC3E}">
        <p14:creationId xmlns:p14="http://schemas.microsoft.com/office/powerpoint/2010/main" val="1182120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barn(inVertical)">
                                      <p:cBhvr>
                                        <p:cTn id="21" dur="500"/>
                                        <p:tgtEl>
                                          <p:spTgt spid="3">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Effect transition="in" filter="fade">
                                      <p:cBhvr>
                                        <p:cTn id="26" dur="1000"/>
                                        <p:tgtEl>
                                          <p:spTgt spid="3">
                                            <p:txEl>
                                              <p:pRg st="1" end="1"/>
                                            </p:txEl>
                                          </p:spTgt>
                                        </p:tgtEl>
                                      </p:cBhvr>
                                    </p:animEffect>
                                    <p:anim calcmode="lin" valueType="num">
                                      <p:cBhvr>
                                        <p:cTn id="27"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Effect transition="in" filter="barn(inVertical)">
                                      <p:cBhvr>
                                        <p:cTn id="3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700" dirty="0" smtClean="0"/>
              <a:t>بعضی از یون ها از ترکیب یک یون و یک </a:t>
            </a:r>
            <a:r>
              <a:rPr lang="fa-IR" sz="2700" dirty="0" smtClean="0">
                <a:solidFill>
                  <a:srgbClr val="007033"/>
                </a:solidFill>
              </a:rPr>
              <a:t>مولکول خنثی </a:t>
            </a:r>
            <a:r>
              <a:rPr lang="fa-IR" sz="2700" dirty="0" smtClean="0"/>
              <a:t>ساخته می شوند</a:t>
            </a:r>
            <a:endParaRPr lang="en-US" sz="2700" dirty="0"/>
          </a:p>
        </p:txBody>
      </p:sp>
      <p:pic>
        <p:nvPicPr>
          <p:cNvPr id="4" name="Content Placeholder 3"/>
          <p:cNvPicPr>
            <a:picLocks noGrp="1" noChangeAspect="1"/>
          </p:cNvPicPr>
          <p:nvPr>
            <p:ph idx="1"/>
          </p:nvPr>
        </p:nvPicPr>
        <p:blipFill>
          <a:blip r:embed="rId2"/>
          <a:stretch>
            <a:fillRect/>
          </a:stretch>
        </p:blipFill>
        <p:spPr>
          <a:xfrm>
            <a:off x="2667000" y="3581400"/>
            <a:ext cx="3476625" cy="2095500"/>
          </a:xfrm>
          <a:prstGeom prst="rect">
            <a:avLst/>
          </a:prstGeom>
        </p:spPr>
      </p:pic>
      <p:pic>
        <p:nvPicPr>
          <p:cNvPr id="14" name="Picture 13"/>
          <p:cNvPicPr>
            <a:picLocks noChangeAspect="1"/>
          </p:cNvPicPr>
          <p:nvPr/>
        </p:nvPicPr>
        <p:blipFill>
          <a:blip r:embed="rId3"/>
          <a:stretch>
            <a:fillRect/>
          </a:stretch>
        </p:blipFill>
        <p:spPr>
          <a:xfrm>
            <a:off x="2514601" y="2667000"/>
            <a:ext cx="3886200" cy="3675098"/>
          </a:xfrm>
          <a:prstGeom prst="rect">
            <a:avLst/>
          </a:prstGeom>
        </p:spPr>
      </p:pic>
      <p:pic>
        <p:nvPicPr>
          <p:cNvPr id="15" name="Picture 14"/>
          <p:cNvPicPr>
            <a:picLocks noChangeAspect="1"/>
          </p:cNvPicPr>
          <p:nvPr/>
        </p:nvPicPr>
        <p:blipFill>
          <a:blip r:embed="rId4"/>
          <a:stretch>
            <a:fillRect/>
          </a:stretch>
        </p:blipFill>
        <p:spPr>
          <a:xfrm>
            <a:off x="2319337" y="2670313"/>
            <a:ext cx="3935689" cy="3223608"/>
          </a:xfrm>
          <a:prstGeom prst="rect">
            <a:avLst/>
          </a:prstGeom>
        </p:spPr>
      </p:pic>
      <p:pic>
        <p:nvPicPr>
          <p:cNvPr id="16" name="Picture 15"/>
          <p:cNvPicPr>
            <a:picLocks noChangeAspect="1"/>
          </p:cNvPicPr>
          <p:nvPr/>
        </p:nvPicPr>
        <p:blipFill>
          <a:blip r:embed="rId5"/>
          <a:stretch>
            <a:fillRect/>
          </a:stretch>
        </p:blipFill>
        <p:spPr>
          <a:xfrm>
            <a:off x="457201" y="1642891"/>
            <a:ext cx="950362" cy="490710"/>
          </a:xfrm>
          <a:prstGeom prst="rect">
            <a:avLst/>
          </a:prstGeom>
        </p:spPr>
      </p:pic>
    </p:spTree>
    <p:extLst>
      <p:ext uri="{BB962C8B-B14F-4D97-AF65-F5344CB8AC3E}">
        <p14:creationId xmlns:p14="http://schemas.microsoft.com/office/powerpoint/2010/main" val="3665425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circle(in)">
                                      <p:cBhvr>
                                        <p:cTn id="14" dur="2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randombar(horizontal)">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randombar(horizontal)">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algn="r" rtl="1"/>
                <a14:m>
                  <m:oMath xmlns:m="http://schemas.openxmlformats.org/officeDocument/2006/math">
                    <m:sSubSup>
                      <m:sSubSupPr>
                        <m:ctrlPr>
                          <a:rPr lang="en-US" sz="4400" i="1" smtClean="0">
                            <a:latin typeface="Cambria Math" panose="02040503050406030204" pitchFamily="18" charset="0"/>
                          </a:rPr>
                        </m:ctrlPr>
                      </m:sSubSupPr>
                      <m:e>
                        <m:r>
                          <a:rPr lang="en-US" sz="4400" b="0" i="1" smtClean="0">
                            <a:latin typeface="Cambria Math" panose="02040503050406030204" pitchFamily="18" charset="0"/>
                          </a:rPr>
                          <m:t>𝐵𝐹</m:t>
                        </m:r>
                      </m:e>
                      <m:sub>
                        <m:r>
                          <a:rPr lang="en-US" sz="4400" b="0" i="1" smtClean="0">
                            <a:latin typeface="Cambria Math" panose="02040503050406030204" pitchFamily="18" charset="0"/>
                          </a:rPr>
                          <m:t>4</m:t>
                        </m:r>
                      </m:sub>
                      <m:sup>
                        <m:r>
                          <a:rPr lang="en-US" sz="4400" b="0" i="1" smtClean="0">
                            <a:latin typeface="Cambria Math" panose="02040503050406030204" pitchFamily="18" charset="0"/>
                          </a:rPr>
                          <m:t>−</m:t>
                        </m:r>
                      </m:sup>
                    </m:sSubSup>
                  </m:oMath>
                </a14:m>
                <a:endParaRPr lang="en-US" sz="4400" dirty="0" smtClean="0"/>
              </a:p>
              <a:p>
                <a:pPr algn="r" rtl="1"/>
                <a14:m>
                  <m:oMath xmlns:m="http://schemas.openxmlformats.org/officeDocument/2006/math">
                    <m:sSubSup>
                      <m:sSubSupPr>
                        <m:ctrlPr>
                          <a:rPr lang="en-US" sz="4400" i="1" smtClean="0">
                            <a:latin typeface="Cambria Math" panose="02040503050406030204" pitchFamily="18" charset="0"/>
                          </a:rPr>
                        </m:ctrlPr>
                      </m:sSubSupPr>
                      <m:e>
                        <m:r>
                          <a:rPr lang="en-US" sz="4400" b="0" i="1" smtClean="0">
                            <a:latin typeface="Cambria Math" panose="02040503050406030204" pitchFamily="18" charset="0"/>
                          </a:rPr>
                          <m:t>𝑁𝐻</m:t>
                        </m:r>
                      </m:e>
                      <m:sub>
                        <m:r>
                          <a:rPr lang="en-US" sz="4400" b="0" i="1" smtClean="0">
                            <a:latin typeface="Cambria Math" panose="02040503050406030204" pitchFamily="18" charset="0"/>
                          </a:rPr>
                          <m:t>4</m:t>
                        </m:r>
                      </m:sub>
                      <m:sup>
                        <m:r>
                          <a:rPr lang="en-US" sz="4400" b="0" i="1" smtClean="0">
                            <a:latin typeface="Cambria Math" panose="02040503050406030204" pitchFamily="18" charset="0"/>
                          </a:rPr>
                          <m:t>+</m:t>
                        </m:r>
                      </m:sup>
                    </m:sSubSup>
                  </m:oMath>
                </a14:m>
                <a:endParaRPr lang="en-US" sz="4400" dirty="0" smtClean="0"/>
              </a:p>
              <a:p>
                <a:pPr algn="r" rtl="1"/>
                <a14:m>
                  <m:oMath xmlns:m="http://schemas.openxmlformats.org/officeDocument/2006/math">
                    <m:sSubSup>
                      <m:sSubSupPr>
                        <m:ctrlPr>
                          <a:rPr lang="en-US" sz="4400" i="1" smtClean="0">
                            <a:latin typeface="Cambria Math" panose="02040503050406030204" pitchFamily="18" charset="0"/>
                          </a:rPr>
                        </m:ctrlPr>
                      </m:sSubSupPr>
                      <m:e>
                        <m:r>
                          <a:rPr lang="en-US" sz="4400" b="0" i="1" smtClean="0">
                            <a:latin typeface="Cambria Math" panose="02040503050406030204" pitchFamily="18" charset="0"/>
                          </a:rPr>
                          <m:t>𝐵𝑒𝐹</m:t>
                        </m:r>
                      </m:e>
                      <m:sub>
                        <m:r>
                          <a:rPr lang="en-US" sz="4400" b="0" i="1" smtClean="0">
                            <a:latin typeface="Cambria Math" panose="02040503050406030204" pitchFamily="18" charset="0"/>
                          </a:rPr>
                          <m:t>4</m:t>
                        </m:r>
                      </m:sub>
                      <m:sup>
                        <m:r>
                          <a:rPr lang="en-US" sz="4400" b="0" i="1" smtClean="0">
                            <a:latin typeface="Cambria Math" panose="02040503050406030204" pitchFamily="18" charset="0"/>
                          </a:rPr>
                          <m:t>2</m:t>
                        </m:r>
                        <m:r>
                          <a:rPr lang="en-US" sz="4400" b="0" i="1" smtClean="0">
                            <a:latin typeface="Cambria Math" panose="02040503050406030204" pitchFamily="18" charset="0"/>
                          </a:rPr>
                          <m:t>−</m:t>
                        </m:r>
                      </m:sup>
                    </m:sSubSup>
                  </m:oMath>
                </a14:m>
                <a:endParaRPr lang="en-US" sz="44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a:stretch>
              </a:blipFill>
            </p:spPr>
            <p:txBody>
              <a:bodyPr/>
              <a:lstStyle/>
              <a:p>
                <a:r>
                  <a:rPr lang="en-US">
                    <a:noFill/>
                  </a:rPr>
                  <a:t> </a:t>
                </a:r>
              </a:p>
            </p:txBody>
          </p:sp>
        </mc:Fallback>
      </mc:AlternateContent>
      <p:sp>
        <p:nvSpPr>
          <p:cNvPr id="4" name="Title 1"/>
          <p:cNvSpPr>
            <a:spLocks noGrp="1"/>
          </p:cNvSpPr>
          <p:nvPr>
            <p:ph type="title"/>
          </p:nvPr>
        </p:nvSpPr>
        <p:spPr/>
        <p:txBody>
          <a:bodyPr/>
          <a:lstStyle/>
          <a:p>
            <a:r>
              <a:rPr lang="fa-IR" sz="2700" dirty="0" smtClean="0"/>
              <a:t>بعضی از یون ها از ترکیب یک یون و یک </a:t>
            </a:r>
            <a:r>
              <a:rPr lang="fa-IR" sz="2700" dirty="0" smtClean="0">
                <a:solidFill>
                  <a:srgbClr val="007033"/>
                </a:solidFill>
              </a:rPr>
              <a:t>مولکول خنثی </a:t>
            </a:r>
            <a:r>
              <a:rPr lang="fa-IR" sz="2700" dirty="0" smtClean="0"/>
              <a:t>ساخته می شوند</a:t>
            </a:r>
            <a:endParaRPr lang="en-US" sz="2700" dirty="0"/>
          </a:p>
        </p:txBody>
      </p:sp>
    </p:spTree>
    <p:extLst>
      <p:ext uri="{BB962C8B-B14F-4D97-AF65-F5344CB8AC3E}">
        <p14:creationId xmlns:p14="http://schemas.microsoft.com/office/powerpoint/2010/main" val="253246290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800" y="1600200"/>
            <a:ext cx="6400800" cy="4800600"/>
          </a:xfrm>
          <a:prstGeom prst="rect">
            <a:avLst/>
          </a:prstGeom>
        </p:spPr>
      </p:pic>
    </p:spTree>
    <p:extLst>
      <p:ext uri="{BB962C8B-B14F-4D97-AF65-F5344CB8AC3E}">
        <p14:creationId xmlns:p14="http://schemas.microsoft.com/office/powerpoint/2010/main" val="25268867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style>
          <a:lnRef idx="2">
            <a:schemeClr val="accent2"/>
          </a:lnRef>
          <a:fillRef idx="1">
            <a:schemeClr val="lt1"/>
          </a:fillRef>
          <a:effectRef idx="0">
            <a:schemeClr val="accent2"/>
          </a:effectRef>
          <a:fontRef idx="minor">
            <a:schemeClr val="dk1"/>
          </a:fontRef>
        </p:style>
        <p:txBody>
          <a:bodyPr/>
          <a:lstStyle/>
          <a:p>
            <a:endParaRPr lang="en-US" dirty="0"/>
          </a:p>
        </p:txBody>
      </p:sp>
      <p:sp>
        <p:nvSpPr>
          <p:cNvPr id="5"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800" b="1" dirty="0" smtClean="0">
                <a:solidFill>
                  <a:schemeClr val="tx1"/>
                </a:solidFill>
                <a:latin typeface="Cambria Math" pitchFamily="18" charset="0"/>
                <a:ea typeface="Cambria Math" pitchFamily="18" charset="0"/>
                <a:cs typeface="0 Compset" pitchFamily="2" charset="-78"/>
              </a:rPr>
              <a:t>انواع واکنش ( معادله )های شیمیایی</a:t>
            </a:r>
            <a:endParaRPr lang="en-US" sz="2800" b="1" dirty="0">
              <a:solidFill>
                <a:schemeClr val="tx1"/>
              </a:solidFill>
              <a:latin typeface="Cambria Math" pitchFamily="18" charset="0"/>
              <a:ea typeface="Cambria Math" pitchFamily="18" charset="0"/>
              <a:cs typeface="0 Compset" pitchFamily="2" charset="-78"/>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59300" y="3733800"/>
            <a:ext cx="3517900" cy="731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203" y="1752600"/>
            <a:ext cx="4048125" cy="176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41862" y="1787236"/>
            <a:ext cx="3152775"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102" y="5486400"/>
            <a:ext cx="412432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38427" y="5543550"/>
            <a:ext cx="3057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40023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7">
                                            <p:bg/>
                                          </p:spTgt>
                                        </p:tgtEl>
                                        <p:attrNameLst>
                                          <p:attrName>style.visibility</p:attrName>
                                        </p:attrNameLst>
                                      </p:cBhvr>
                                      <p:to>
                                        <p:strVal val="visible"/>
                                      </p:to>
                                    </p:set>
                                    <p:animEffect transition="in" filter="wheel(1)">
                                      <p:cBhvr>
                                        <p:cTn id="12" dur="2000"/>
                                        <p:tgtEl>
                                          <p:spTgt spid="7">
                                            <p:bg/>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nodePh="1">
                                  <p:stCondLst>
                                    <p:cond delay="0"/>
                                  </p:stCondLst>
                                  <p:endCondLst>
                                    <p:cond evt="begin" delay="0">
                                      <p:tn val="15"/>
                                    </p:cond>
                                  </p:end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wheel(1)">
                                      <p:cBhvr>
                                        <p:cTn id="17" dur="20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122"/>
                                        </p:tgtEl>
                                        <p:attrNameLst>
                                          <p:attrName>style.visibility</p:attrName>
                                        </p:attrNameLst>
                                      </p:cBhvr>
                                      <p:to>
                                        <p:strVal val="visible"/>
                                      </p:to>
                                    </p:set>
                                    <p:animEffect transition="in" filter="barn(inVertical)">
                                      <p:cBhvr>
                                        <p:cTn id="22" dur="500"/>
                                        <p:tgtEl>
                                          <p:spTgt spid="512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nodeType="clickEffect">
                                  <p:stCondLst>
                                    <p:cond delay="0"/>
                                  </p:stCondLst>
                                  <p:childTnLst>
                                    <p:set>
                                      <p:cBhvr>
                                        <p:cTn id="26" dur="1" fill="hold">
                                          <p:stCondLst>
                                            <p:cond delay="0"/>
                                          </p:stCondLst>
                                        </p:cTn>
                                        <p:tgtEl>
                                          <p:spTgt spid="5123"/>
                                        </p:tgtEl>
                                        <p:attrNameLst>
                                          <p:attrName>style.visibility</p:attrName>
                                        </p:attrNameLst>
                                      </p:cBhvr>
                                      <p:to>
                                        <p:strVal val="visible"/>
                                      </p:to>
                                    </p:set>
                                    <p:animEffect transition="in" filter="barn(outVertical)">
                                      <p:cBhvr>
                                        <p:cTn id="27" dur="500"/>
                                        <p:tgtEl>
                                          <p:spTgt spid="5123"/>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8194"/>
                                        </p:tgtEl>
                                        <p:attrNameLst>
                                          <p:attrName>style.visibility</p:attrName>
                                        </p:attrNameLst>
                                      </p:cBhvr>
                                      <p:to>
                                        <p:strVal val="visible"/>
                                      </p:to>
                                    </p:set>
                                    <p:animEffect transition="in" filter="circle(in)">
                                      <p:cBhvr>
                                        <p:cTn id="32" dur="2000"/>
                                        <p:tgtEl>
                                          <p:spTgt spid="8194"/>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5124"/>
                                        </p:tgtEl>
                                        <p:attrNameLst>
                                          <p:attrName>style.visibility</p:attrName>
                                        </p:attrNameLst>
                                      </p:cBhvr>
                                      <p:to>
                                        <p:strVal val="visible"/>
                                      </p:to>
                                    </p:set>
                                    <p:animEffect transition="in" filter="barn(inVertical)">
                                      <p:cBhvr>
                                        <p:cTn id="37" dur="500"/>
                                        <p:tgtEl>
                                          <p:spTgt spid="5124"/>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37" fill="hold" nodeType="clickEffect">
                                  <p:stCondLst>
                                    <p:cond delay="0"/>
                                  </p:stCondLst>
                                  <p:childTnLst>
                                    <p:set>
                                      <p:cBhvr>
                                        <p:cTn id="41" dur="1" fill="hold">
                                          <p:stCondLst>
                                            <p:cond delay="0"/>
                                          </p:stCondLst>
                                        </p:cTn>
                                        <p:tgtEl>
                                          <p:spTgt spid="5125"/>
                                        </p:tgtEl>
                                        <p:attrNameLst>
                                          <p:attrName>style.visibility</p:attrName>
                                        </p:attrNameLst>
                                      </p:cBhvr>
                                      <p:to>
                                        <p:strVal val="visible"/>
                                      </p:to>
                                    </p:set>
                                    <p:animEffect transition="in" filter="barn(outVertical)">
                                      <p:cBhvr>
                                        <p:cTn id="42" dur="500"/>
                                        <p:tgtEl>
                                          <p:spTgt spid="5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style>
          <a:lnRef idx="2">
            <a:schemeClr val="accent1"/>
          </a:lnRef>
          <a:fillRef idx="1">
            <a:schemeClr val="lt1"/>
          </a:fillRef>
          <a:effectRef idx="0">
            <a:schemeClr val="accent1"/>
          </a:effectRef>
          <a:fontRef idx="minor">
            <a:schemeClr val="dk1"/>
          </a:fontRef>
        </p:style>
        <p:txBody>
          <a:bodyPr/>
          <a:lstStyle/>
          <a:p>
            <a:endParaRPr lang="en-US" dirty="0"/>
          </a:p>
        </p:txBody>
      </p:sp>
      <p:sp>
        <p:nvSpPr>
          <p:cNvPr id="4" name="Title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lstStyle/>
          <a:p>
            <a:pPr algn="ctr" rtl="1"/>
            <a:r>
              <a:rPr lang="fa-IR" sz="3200" b="1" dirty="0" smtClean="0">
                <a:solidFill>
                  <a:srgbClr val="FF0000"/>
                </a:solidFill>
                <a:latin typeface="Cambria Math" pitchFamily="18" charset="0"/>
                <a:ea typeface="Cambria Math" pitchFamily="18" charset="0"/>
                <a:cs typeface="0 Compset" pitchFamily="2" charset="-78"/>
              </a:rPr>
              <a:t>نامگذاریِ </a:t>
            </a:r>
            <a:r>
              <a:rPr lang="fa-IR" sz="3200" b="1" dirty="0" smtClean="0">
                <a:solidFill>
                  <a:schemeClr val="tx1"/>
                </a:solidFill>
                <a:latin typeface="Cambria Math" pitchFamily="18" charset="0"/>
                <a:ea typeface="Cambria Math" pitchFamily="18" charset="0"/>
                <a:cs typeface="0 Compset" pitchFamily="2" charset="-78"/>
              </a:rPr>
              <a:t>ترکیبات یونی دوتایی</a:t>
            </a:r>
            <a:endParaRPr lang="en-US" sz="3200" b="1" dirty="0">
              <a:solidFill>
                <a:srgbClr val="FF0000"/>
              </a:solidFill>
              <a:latin typeface="Cambria Math" pitchFamily="18" charset="0"/>
              <a:ea typeface="Cambria Math" pitchFamily="18" charset="0"/>
              <a:cs typeface="0 Compset" pitchFamily="2" charset="-78"/>
            </a:endParaRPr>
          </a:p>
        </p:txBody>
      </p:sp>
      <p:pic>
        <p:nvPicPr>
          <p:cNvPr id="103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07943" y="1830937"/>
            <a:ext cx="3616858" cy="2283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1686588"/>
            <a:ext cx="3505200" cy="2352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1898" y="1660858"/>
            <a:ext cx="3602901" cy="2377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6" name="Picture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07943" y="4131099"/>
            <a:ext cx="3693057" cy="21935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7" name="Pictur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28306" y="4116781"/>
            <a:ext cx="2534094" cy="2081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9" name="Picture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3400" y="4438650"/>
            <a:ext cx="1419225" cy="150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6"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44721" y="1752600"/>
            <a:ext cx="3619500" cy="240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43874" y="1755697"/>
            <a:ext cx="1285875" cy="2419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0418958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heel(1)">
                                      <p:cBhvr>
                                        <p:cTn id="12" dur="2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nodePh="1">
                                  <p:stCondLst>
                                    <p:cond delay="0"/>
                                  </p:stCondLst>
                                  <p:endCondLst>
                                    <p:cond evt="begin" delay="0">
                                      <p:tn val="15"/>
                                    </p:cond>
                                  </p:end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heel(1)">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1033"/>
                                        </p:tgtEl>
                                        <p:attrNameLst>
                                          <p:attrName>style.visibility</p:attrName>
                                        </p:attrNameLst>
                                      </p:cBhvr>
                                      <p:to>
                                        <p:strVal val="visible"/>
                                      </p:to>
                                    </p:set>
                                    <p:anim calcmode="lin" valueType="num">
                                      <p:cBhvr>
                                        <p:cTn id="22" dur="1000" fill="hold"/>
                                        <p:tgtEl>
                                          <p:spTgt spid="1033"/>
                                        </p:tgtEl>
                                        <p:attrNameLst>
                                          <p:attrName>ppt_w</p:attrName>
                                        </p:attrNameLst>
                                      </p:cBhvr>
                                      <p:tavLst>
                                        <p:tav tm="0">
                                          <p:val>
                                            <p:fltVal val="0"/>
                                          </p:val>
                                        </p:tav>
                                        <p:tav tm="100000">
                                          <p:val>
                                            <p:strVal val="#ppt_w"/>
                                          </p:val>
                                        </p:tav>
                                      </p:tavLst>
                                    </p:anim>
                                    <p:anim calcmode="lin" valueType="num">
                                      <p:cBhvr>
                                        <p:cTn id="23" dur="1000" fill="hold"/>
                                        <p:tgtEl>
                                          <p:spTgt spid="1033"/>
                                        </p:tgtEl>
                                        <p:attrNameLst>
                                          <p:attrName>ppt_h</p:attrName>
                                        </p:attrNameLst>
                                      </p:cBhvr>
                                      <p:tavLst>
                                        <p:tav tm="0">
                                          <p:val>
                                            <p:fltVal val="0"/>
                                          </p:val>
                                        </p:tav>
                                        <p:tav tm="100000">
                                          <p:val>
                                            <p:strVal val="#ppt_h"/>
                                          </p:val>
                                        </p:tav>
                                      </p:tavLst>
                                    </p:anim>
                                    <p:anim calcmode="lin" valueType="num">
                                      <p:cBhvr>
                                        <p:cTn id="24" dur="1000" fill="hold"/>
                                        <p:tgtEl>
                                          <p:spTgt spid="1033"/>
                                        </p:tgtEl>
                                        <p:attrNameLst>
                                          <p:attrName>style.rotation</p:attrName>
                                        </p:attrNameLst>
                                      </p:cBhvr>
                                      <p:tavLst>
                                        <p:tav tm="0">
                                          <p:val>
                                            <p:fltVal val="90"/>
                                          </p:val>
                                        </p:tav>
                                        <p:tav tm="100000">
                                          <p:val>
                                            <p:fltVal val="0"/>
                                          </p:val>
                                        </p:tav>
                                      </p:tavLst>
                                    </p:anim>
                                    <p:animEffect transition="in" filter="fade">
                                      <p:cBhvr>
                                        <p:cTn id="25" dur="1000"/>
                                        <p:tgtEl>
                                          <p:spTgt spid="1033"/>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1031"/>
                                        </p:tgtEl>
                                        <p:attrNameLst>
                                          <p:attrName>style.visibility</p:attrName>
                                        </p:attrNameLst>
                                      </p:cBhvr>
                                      <p:to>
                                        <p:strVal val="visible"/>
                                      </p:to>
                                    </p:set>
                                    <p:anim calcmode="lin" valueType="num">
                                      <p:cBhvr>
                                        <p:cTn id="30" dur="1000" fill="hold"/>
                                        <p:tgtEl>
                                          <p:spTgt spid="1031"/>
                                        </p:tgtEl>
                                        <p:attrNameLst>
                                          <p:attrName>ppt_w</p:attrName>
                                        </p:attrNameLst>
                                      </p:cBhvr>
                                      <p:tavLst>
                                        <p:tav tm="0">
                                          <p:val>
                                            <p:fltVal val="0"/>
                                          </p:val>
                                        </p:tav>
                                        <p:tav tm="100000">
                                          <p:val>
                                            <p:strVal val="#ppt_w"/>
                                          </p:val>
                                        </p:tav>
                                      </p:tavLst>
                                    </p:anim>
                                    <p:anim calcmode="lin" valueType="num">
                                      <p:cBhvr>
                                        <p:cTn id="31" dur="1000" fill="hold"/>
                                        <p:tgtEl>
                                          <p:spTgt spid="1031"/>
                                        </p:tgtEl>
                                        <p:attrNameLst>
                                          <p:attrName>ppt_h</p:attrName>
                                        </p:attrNameLst>
                                      </p:cBhvr>
                                      <p:tavLst>
                                        <p:tav tm="0">
                                          <p:val>
                                            <p:fltVal val="0"/>
                                          </p:val>
                                        </p:tav>
                                        <p:tav tm="100000">
                                          <p:val>
                                            <p:strVal val="#ppt_h"/>
                                          </p:val>
                                        </p:tav>
                                      </p:tavLst>
                                    </p:anim>
                                    <p:anim calcmode="lin" valueType="num">
                                      <p:cBhvr>
                                        <p:cTn id="32" dur="1000" fill="hold"/>
                                        <p:tgtEl>
                                          <p:spTgt spid="1031"/>
                                        </p:tgtEl>
                                        <p:attrNameLst>
                                          <p:attrName>style.rotation</p:attrName>
                                        </p:attrNameLst>
                                      </p:cBhvr>
                                      <p:tavLst>
                                        <p:tav tm="0">
                                          <p:val>
                                            <p:fltVal val="90"/>
                                          </p:val>
                                        </p:tav>
                                        <p:tav tm="100000">
                                          <p:val>
                                            <p:fltVal val="0"/>
                                          </p:val>
                                        </p:tav>
                                      </p:tavLst>
                                    </p:anim>
                                    <p:animEffect transition="in" filter="fade">
                                      <p:cBhvr>
                                        <p:cTn id="33" dur="1000"/>
                                        <p:tgtEl>
                                          <p:spTgt spid="1031"/>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nodeType="clickEffect">
                                  <p:stCondLst>
                                    <p:cond delay="0"/>
                                  </p:stCondLst>
                                  <p:childTnLst>
                                    <p:set>
                                      <p:cBhvr>
                                        <p:cTn id="37" dur="1" fill="hold">
                                          <p:stCondLst>
                                            <p:cond delay="0"/>
                                          </p:stCondLst>
                                        </p:cTn>
                                        <p:tgtEl>
                                          <p:spTgt spid="1034"/>
                                        </p:tgtEl>
                                        <p:attrNameLst>
                                          <p:attrName>style.visibility</p:attrName>
                                        </p:attrNameLst>
                                      </p:cBhvr>
                                      <p:to>
                                        <p:strVal val="visible"/>
                                      </p:to>
                                    </p:set>
                                    <p:animEffect transition="in" filter="wheel(1)">
                                      <p:cBhvr>
                                        <p:cTn id="38" dur="2000"/>
                                        <p:tgtEl>
                                          <p:spTgt spid="1034"/>
                                        </p:tgtEl>
                                      </p:cBhvr>
                                    </p:animEffect>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nodeType="clickEffect">
                                  <p:stCondLst>
                                    <p:cond delay="0"/>
                                  </p:stCondLst>
                                  <p:childTnLst>
                                    <p:set>
                                      <p:cBhvr>
                                        <p:cTn id="42" dur="1" fill="hold">
                                          <p:stCondLst>
                                            <p:cond delay="0"/>
                                          </p:stCondLst>
                                        </p:cTn>
                                        <p:tgtEl>
                                          <p:spTgt spid="10246"/>
                                        </p:tgtEl>
                                        <p:attrNameLst>
                                          <p:attrName>style.visibility</p:attrName>
                                        </p:attrNameLst>
                                      </p:cBhvr>
                                      <p:to>
                                        <p:strVal val="visible"/>
                                      </p:to>
                                    </p:set>
                                    <p:animEffect transition="in" filter="circle(in)">
                                      <p:cBhvr>
                                        <p:cTn id="43" dur="2000"/>
                                        <p:tgtEl>
                                          <p:spTgt spid="10246"/>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10244"/>
                                        </p:tgtEl>
                                        <p:attrNameLst>
                                          <p:attrName>style.visibility</p:attrName>
                                        </p:attrNameLst>
                                      </p:cBhvr>
                                      <p:to>
                                        <p:strVal val="visible"/>
                                      </p:to>
                                    </p:set>
                                    <p:animEffect transition="in" filter="randombar(horizontal)">
                                      <p:cBhvr>
                                        <p:cTn id="48" dur="500"/>
                                        <p:tgtEl>
                                          <p:spTgt spid="10244"/>
                                        </p:tgtEl>
                                      </p:cBhvr>
                                    </p:animEffect>
                                  </p:childTnLst>
                                </p:cTn>
                              </p:par>
                            </p:childTnLst>
                          </p:cTn>
                        </p:par>
                      </p:childTnLst>
                    </p:cTn>
                  </p:par>
                  <p:par>
                    <p:cTn id="49" fill="hold">
                      <p:stCondLst>
                        <p:cond delay="indefinite"/>
                      </p:stCondLst>
                      <p:childTnLst>
                        <p:par>
                          <p:cTn id="50" fill="hold">
                            <p:stCondLst>
                              <p:cond delay="0"/>
                            </p:stCondLst>
                            <p:childTnLst>
                              <p:par>
                                <p:cTn id="51" presetID="21" presetClass="entr" presetSubtype="1" fill="hold" nodeType="clickEffect">
                                  <p:stCondLst>
                                    <p:cond delay="0"/>
                                  </p:stCondLst>
                                  <p:childTnLst>
                                    <p:set>
                                      <p:cBhvr>
                                        <p:cTn id="52" dur="1" fill="hold">
                                          <p:stCondLst>
                                            <p:cond delay="0"/>
                                          </p:stCondLst>
                                        </p:cTn>
                                        <p:tgtEl>
                                          <p:spTgt spid="1036"/>
                                        </p:tgtEl>
                                        <p:attrNameLst>
                                          <p:attrName>style.visibility</p:attrName>
                                        </p:attrNameLst>
                                      </p:cBhvr>
                                      <p:to>
                                        <p:strVal val="visible"/>
                                      </p:to>
                                    </p:set>
                                    <p:animEffect transition="in" filter="wheel(1)">
                                      <p:cBhvr>
                                        <p:cTn id="53" dur="2000"/>
                                        <p:tgtEl>
                                          <p:spTgt spid="1036"/>
                                        </p:tgtEl>
                                      </p:cBhvr>
                                    </p:animEffect>
                                  </p:childTnLst>
                                </p:cTn>
                              </p:par>
                            </p:childTnLst>
                          </p:cTn>
                        </p:par>
                      </p:childTnLst>
                    </p:cTn>
                  </p:par>
                  <p:par>
                    <p:cTn id="54" fill="hold">
                      <p:stCondLst>
                        <p:cond delay="indefinite"/>
                      </p:stCondLst>
                      <p:childTnLst>
                        <p:par>
                          <p:cTn id="55" fill="hold">
                            <p:stCondLst>
                              <p:cond delay="0"/>
                            </p:stCondLst>
                            <p:childTnLst>
                              <p:par>
                                <p:cTn id="56" presetID="21" presetClass="entr" presetSubtype="1" fill="hold" nodeType="clickEffect">
                                  <p:stCondLst>
                                    <p:cond delay="0"/>
                                  </p:stCondLst>
                                  <p:childTnLst>
                                    <p:set>
                                      <p:cBhvr>
                                        <p:cTn id="57" dur="1" fill="hold">
                                          <p:stCondLst>
                                            <p:cond delay="0"/>
                                          </p:stCondLst>
                                        </p:cTn>
                                        <p:tgtEl>
                                          <p:spTgt spid="1037"/>
                                        </p:tgtEl>
                                        <p:attrNameLst>
                                          <p:attrName>style.visibility</p:attrName>
                                        </p:attrNameLst>
                                      </p:cBhvr>
                                      <p:to>
                                        <p:strVal val="visible"/>
                                      </p:to>
                                    </p:set>
                                    <p:animEffect transition="in" filter="wheel(1)">
                                      <p:cBhvr>
                                        <p:cTn id="58" dur="2000"/>
                                        <p:tgtEl>
                                          <p:spTgt spid="1037"/>
                                        </p:tgtEl>
                                      </p:cBhvr>
                                    </p:animEffect>
                                  </p:childTnLst>
                                </p:cTn>
                              </p:par>
                            </p:childTnLst>
                          </p:cTn>
                        </p:par>
                      </p:childTnLst>
                    </p:cTn>
                  </p:par>
                  <p:par>
                    <p:cTn id="59" fill="hold">
                      <p:stCondLst>
                        <p:cond delay="indefinite"/>
                      </p:stCondLst>
                      <p:childTnLst>
                        <p:par>
                          <p:cTn id="60" fill="hold">
                            <p:stCondLst>
                              <p:cond delay="0"/>
                            </p:stCondLst>
                            <p:childTnLst>
                              <p:par>
                                <p:cTn id="61" presetID="45" presetClass="entr" presetSubtype="0" fill="hold" nodeType="clickEffect">
                                  <p:stCondLst>
                                    <p:cond delay="0"/>
                                  </p:stCondLst>
                                  <p:childTnLst>
                                    <p:set>
                                      <p:cBhvr>
                                        <p:cTn id="62" dur="1" fill="hold">
                                          <p:stCondLst>
                                            <p:cond delay="0"/>
                                          </p:stCondLst>
                                        </p:cTn>
                                        <p:tgtEl>
                                          <p:spTgt spid="1039"/>
                                        </p:tgtEl>
                                        <p:attrNameLst>
                                          <p:attrName>style.visibility</p:attrName>
                                        </p:attrNameLst>
                                      </p:cBhvr>
                                      <p:to>
                                        <p:strVal val="visible"/>
                                      </p:to>
                                    </p:set>
                                    <p:animEffect transition="in" filter="fade">
                                      <p:cBhvr>
                                        <p:cTn id="63" dur="2000"/>
                                        <p:tgtEl>
                                          <p:spTgt spid="1039"/>
                                        </p:tgtEl>
                                      </p:cBhvr>
                                    </p:animEffect>
                                    <p:anim calcmode="lin" valueType="num">
                                      <p:cBhvr>
                                        <p:cTn id="64" dur="2000" fill="hold"/>
                                        <p:tgtEl>
                                          <p:spTgt spid="1039"/>
                                        </p:tgtEl>
                                        <p:attrNameLst>
                                          <p:attrName>ppt_w</p:attrName>
                                        </p:attrNameLst>
                                      </p:cBhvr>
                                      <p:tavLst>
                                        <p:tav tm="0" fmla="#ppt_w*sin(2.5*pi*$)">
                                          <p:val>
                                            <p:fltVal val="0"/>
                                          </p:val>
                                        </p:tav>
                                        <p:tav tm="100000">
                                          <p:val>
                                            <p:fltVal val="1"/>
                                          </p:val>
                                        </p:tav>
                                      </p:tavLst>
                                    </p:anim>
                                    <p:anim calcmode="lin" valueType="num">
                                      <p:cBhvr>
                                        <p:cTn id="65" dur="2000" fill="hold"/>
                                        <p:tgtEl>
                                          <p:spTgt spid="103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28800"/>
            <a:ext cx="7620000" cy="4572000"/>
          </a:xfrm>
        </p:spPr>
        <p:style>
          <a:lnRef idx="2">
            <a:schemeClr val="accent1"/>
          </a:lnRef>
          <a:fillRef idx="1">
            <a:schemeClr val="lt1"/>
          </a:fillRef>
          <a:effectRef idx="0">
            <a:schemeClr val="accent1"/>
          </a:effectRef>
          <a:fontRef idx="minor">
            <a:schemeClr val="dk1"/>
          </a:fontRef>
        </p:style>
        <p:txBody>
          <a:bodyPr/>
          <a:lstStyle/>
          <a:p>
            <a:endParaRPr lang="en-US" dirty="0"/>
          </a:p>
        </p:txBody>
      </p:sp>
      <p:sp>
        <p:nvSpPr>
          <p:cNvPr id="4" name="Title 1"/>
          <p:cNvSpPr>
            <a:spLocks noGrp="1"/>
          </p:cNvSpPr>
          <p:nvPr>
            <p:ph type="title"/>
          </p:nvPr>
        </p:nvSpPr>
        <p:spPr>
          <a:xfrm>
            <a:off x="457200" y="274638"/>
            <a:ext cx="7620000" cy="1325562"/>
          </a:xfrm>
        </p:spPr>
        <p:style>
          <a:lnRef idx="1">
            <a:schemeClr val="accent2"/>
          </a:lnRef>
          <a:fillRef idx="2">
            <a:schemeClr val="accent2"/>
          </a:fillRef>
          <a:effectRef idx="1">
            <a:schemeClr val="accent2"/>
          </a:effectRef>
          <a:fontRef idx="minor">
            <a:schemeClr val="dk1"/>
          </a:fontRef>
        </p:style>
        <p:txBody>
          <a:bodyPr/>
          <a:lstStyle/>
          <a:p>
            <a:pPr algn="ctr" rtl="1"/>
            <a:r>
              <a:rPr lang="fa-IR" sz="2800" b="1" dirty="0" smtClean="0">
                <a:solidFill>
                  <a:schemeClr val="tx1"/>
                </a:solidFill>
                <a:latin typeface="Cambria Math" pitchFamily="18" charset="0"/>
                <a:ea typeface="Cambria Math" pitchFamily="18" charset="0"/>
                <a:cs typeface="0 Compset" pitchFamily="2" charset="-78"/>
              </a:rPr>
              <a:t>با توجه به جدول زیر به سئوالات پاسخ دهید</a:t>
            </a:r>
            <a:endParaRPr lang="en-US" sz="2800" b="1" dirty="0">
              <a:solidFill>
                <a:schemeClr val="tx1"/>
              </a:solidFill>
              <a:latin typeface="Cambria Math" pitchFamily="18" charset="0"/>
              <a:ea typeface="Cambria Math" pitchFamily="18" charset="0"/>
              <a:cs typeface="0 Compset" pitchFamily="2" charset="-78"/>
            </a:endParaRPr>
          </a:p>
        </p:txBody>
      </p:sp>
      <p:pic>
        <p:nvPicPr>
          <p:cNvPr id="3075" name="Picture 3"/>
          <p:cNvPicPr>
            <a:picLocks noChangeAspect="1" noChangeArrowheads="1"/>
          </p:cNvPicPr>
          <p:nvPr/>
        </p:nvPicPr>
        <p:blipFill>
          <a:blip r:embed="rId2">
            <a:duotone>
              <a:prstClr val="black"/>
              <a:schemeClr val="accent4">
                <a:lumMod val="20000"/>
                <a:lumOff val="80000"/>
                <a:tint val="45000"/>
                <a:satMod val="400000"/>
              </a:schemeClr>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533400" y="2209800"/>
            <a:ext cx="7441006" cy="1728858"/>
          </a:xfrm>
          <a:prstGeom prst="rect">
            <a:avLst/>
          </a:prstGeom>
          <a:ln/>
        </p:spPr>
        <p:style>
          <a:lnRef idx="2">
            <a:schemeClr val="accent5"/>
          </a:lnRef>
          <a:fillRef idx="1">
            <a:schemeClr val="lt1"/>
          </a:fillRef>
          <a:effectRef idx="0">
            <a:schemeClr val="accent5"/>
          </a:effectRef>
          <a:fontRef idx="minor">
            <a:schemeClr val="dk1"/>
          </a:fontRef>
        </p:style>
      </p:pic>
      <p:pic>
        <p:nvPicPr>
          <p:cNvPr id="3076" name="Picture 4"/>
          <p:cNvPicPr>
            <a:picLocks noChangeAspect="1" noChangeArrowheads="1"/>
          </p:cNvPicPr>
          <p:nvPr/>
        </p:nvPicPr>
        <p:blipFill>
          <a:blip r:embed="rId4">
            <a:duotone>
              <a:prstClr val="black"/>
              <a:schemeClr val="accent4">
                <a:lumMod val="20000"/>
                <a:lumOff val="80000"/>
                <a:tint val="45000"/>
                <a:satMod val="400000"/>
              </a:schemeClr>
            </a:duotone>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559994" y="4374058"/>
            <a:ext cx="7441006" cy="1645742"/>
          </a:xfrm>
          <a:prstGeom prst="rect">
            <a:avLst/>
          </a:prstGeom>
          <a:ln/>
        </p:spPr>
        <p:style>
          <a:lnRef idx="2">
            <a:schemeClr val="accent5"/>
          </a:lnRef>
          <a:fillRef idx="1">
            <a:schemeClr val="lt1"/>
          </a:fillRef>
          <a:effectRef idx="0">
            <a:schemeClr val="accent5"/>
          </a:effectRef>
          <a:fontRef idx="minor">
            <a:schemeClr val="dk1"/>
          </a:fontRef>
        </p:style>
      </p:pic>
    </p:spTree>
    <p:extLst>
      <p:ext uri="{BB962C8B-B14F-4D97-AF65-F5344CB8AC3E}">
        <p14:creationId xmlns:p14="http://schemas.microsoft.com/office/powerpoint/2010/main" val="24230613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075"/>
                                        </p:tgtEl>
                                        <p:attrNameLst>
                                          <p:attrName>style.visibility</p:attrName>
                                        </p:attrNameLst>
                                      </p:cBhvr>
                                      <p:to>
                                        <p:strVal val="visible"/>
                                      </p:to>
                                    </p:set>
                                    <p:animEffect transition="in" filter="wheel(1)">
                                      <p:cBhvr>
                                        <p:cTn id="12" dur="2000"/>
                                        <p:tgtEl>
                                          <p:spTgt spid="307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grpId="0" nodeType="clickEffect">
                                  <p:stCondLst>
                                    <p:cond delay="0"/>
                                  </p:stCondLst>
                                  <p:childTnLst>
                                    <p:set>
                                      <p:cBhvr>
                                        <p:cTn id="16" dur="1" fill="hold">
                                          <p:stCondLst>
                                            <p:cond delay="0"/>
                                          </p:stCondLst>
                                        </p:cTn>
                                        <p:tgtEl>
                                          <p:spTgt spid="3">
                                            <p:bg/>
                                          </p:spTgt>
                                        </p:tgtEl>
                                        <p:attrNameLst>
                                          <p:attrName>style.visibility</p:attrName>
                                        </p:attrNameLst>
                                      </p:cBhvr>
                                      <p:to>
                                        <p:strVal val="visible"/>
                                      </p:to>
                                    </p:set>
                                    <p:animEffect transition="in" filter="circle(out)">
                                      <p:cBhvr>
                                        <p:cTn id="17" dur="2000"/>
                                        <p:tgtEl>
                                          <p:spTgt spid="3">
                                            <p:bg/>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32" fill="hold" grpId="0" nodeType="clickEffect" nodePh="1">
                                  <p:stCondLst>
                                    <p:cond delay="0"/>
                                  </p:stCondLst>
                                  <p:endCondLst>
                                    <p:cond evt="begin" delay="0">
                                      <p:tn val="20"/>
                                    </p:cond>
                                  </p:end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circle(out)">
                                      <p:cBhvr>
                                        <p:cTn id="22" dur="2000"/>
                                        <p:tgtEl>
                                          <p:spTgt spid="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3076"/>
                                        </p:tgtEl>
                                        <p:attrNameLst>
                                          <p:attrName>style.visibility</p:attrName>
                                        </p:attrNameLst>
                                      </p:cBhvr>
                                      <p:to>
                                        <p:strVal val="visible"/>
                                      </p:to>
                                    </p:set>
                                    <p:animEffect transition="in" filter="wheel(1)">
                                      <p:cBhvr>
                                        <p:cTn id="27" dur="20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6678</TotalTime>
  <Words>907</Words>
  <Application>Microsoft Office PowerPoint</Application>
  <PresentationFormat>On-screen Show (4:3)</PresentationFormat>
  <Paragraphs>129</Paragraphs>
  <Slides>66</Slides>
  <Notes>1</Notes>
  <HiddenSlides>0</HiddenSlides>
  <MMClips>3</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66</vt:i4>
      </vt:variant>
    </vt:vector>
  </HeadingPairs>
  <TitlesOfParts>
    <vt:vector size="73" baseType="lpstr">
      <vt:lpstr>0 Compset</vt:lpstr>
      <vt:lpstr>Arial</vt:lpstr>
      <vt:lpstr>Calibri</vt:lpstr>
      <vt:lpstr>Cambria</vt:lpstr>
      <vt:lpstr>Cambria Math</vt:lpstr>
      <vt:lpstr>Times New Roman</vt:lpstr>
      <vt:lpstr>Adjacency</vt:lpstr>
      <vt:lpstr>PowerPoint Presentation</vt:lpstr>
      <vt:lpstr>انواع واکنش ( معادله )های شیمیایی</vt:lpstr>
      <vt:lpstr>انواع واکنش ( معادله )های شیمیایی : ( سوختن )</vt:lpstr>
      <vt:lpstr>انواع واکنش ( معادله )های شیمیایی</vt:lpstr>
      <vt:lpstr>انواع واکنش ( معادله )های شیمیایی</vt:lpstr>
      <vt:lpstr>انواع واکنش ( معادله )های شیمیایی</vt:lpstr>
      <vt:lpstr>انواع واکنش ( معادله )های شیمیایی</vt:lpstr>
      <vt:lpstr>نامگذاریِ ترکیبات یونی دوتایی</vt:lpstr>
      <vt:lpstr>با توجه به جدول زیر به سئوالات پاسخ دهید</vt:lpstr>
      <vt:lpstr>نامگذاری ترکیبات یونی دو تایی ( دارای فلز چند ظرفیتی )</vt:lpstr>
      <vt:lpstr>نام و فرمول ترکیب های شیمیایی زیر را بنویسید </vt:lpstr>
      <vt:lpstr>همانطور که گفتیم ، اغلب عناصر به صورت آزاد یافت نمی شوند . اغلب فلزات نیز در طبیعت به شکل ترکیب وجود دارند .</vt:lpstr>
      <vt:lpstr>برخی از این ترکیبات در حالت محلول نیز رنگی هستند</vt:lpstr>
      <vt:lpstr>بخش قابل توجهی از ترکیات فلزی به شکل اکسید هستند . ( در اصطلاح اکسایش یافته اند)</vt:lpstr>
      <vt:lpstr>فلزات (آهن) را با صرف انرژی زیاد از سنگ معدن آن ها استخراج می کنند ولی، با اکسایش این فلزِ استخراج شده (زنگ زدن) دوباره شکل مطلوب از بین می رود</vt:lpstr>
      <vt:lpstr>زنگ زدن وسایل آهنی و فولادی ( آلیاژی از آهن و کربن ) سالانه هزینه های بسیاری را به اقتصاد تحمیل می کنند .</vt:lpstr>
      <vt:lpstr>چگونه می توان زنگ زدگی را از سطح وسایل برداشت ؟</vt:lpstr>
      <vt:lpstr>به دو فیلم زیر توجه کنید . چرا آبلیمو چنین قدرتی دارد ؟</vt:lpstr>
      <vt:lpstr>به فیلم توجه کنید :</vt:lpstr>
      <vt:lpstr>به نظر شما برای تولید در و  پنجره  کدام فلز مناسب تر است ؟ آلومینیومی یا آهنی ؟</vt:lpstr>
      <vt:lpstr>PowerPoint Presentation</vt:lpstr>
      <vt:lpstr>PowerPoint Presentation</vt:lpstr>
      <vt:lpstr>PowerPoint Presentation</vt:lpstr>
      <vt:lpstr>به نظر شما چرا سیم های فشار قوی همیشه ضخیم هستند ؟</vt:lpstr>
      <vt:lpstr>پیش از این با نامگذاری ترکیبات یونی ( فلز – نافلز ) آشنا شده اید حال به نامگذاری ترکیبات مولکولی ( نافلز – نافلز ) می پردازیم :</vt:lpstr>
      <vt:lpstr>روش نامگذاری : تعداد ونام عنصر سمت چپ + تعداد ونام عنصر دوم+ پسوند ید</vt:lpstr>
      <vt:lpstr>خود را بسنجید :</vt:lpstr>
      <vt:lpstr>فرمول شیمیایی ترکیب یونی زیر بنویسید</vt:lpstr>
      <vt:lpstr>فرمول شیمیایی ترکیب یونی زیر بنویسید</vt:lpstr>
      <vt:lpstr>فرمول شیمیایی ترکیب یونی زیر بنویسید</vt:lpstr>
      <vt:lpstr>جدول زیر را کامل کنید</vt:lpstr>
      <vt:lpstr>نام  شیمیایی ترکیب یونی 〖NaHCO〗_3 را بنویسید یون های تشکیل دهندۀ آن را مشخص کنید</vt:lpstr>
      <vt:lpstr>چگونه یک مولکول را نمایش می دهیم ؟ </vt:lpstr>
      <vt:lpstr>با توجه به آرایش الکترون – نقطه ای کربن دی اکسید و بررسی مواردی که بیان می گردد روشی برای رسم  آرایش لوویس مولکول ها پیدا کنید. </vt:lpstr>
      <vt:lpstr>PowerPoint Presentation</vt:lpstr>
      <vt:lpstr>پیوند داتیو</vt:lpstr>
      <vt:lpstr>تشخیص اتم مرکزی (اتمی که در مرکز قرار گرفته و سایر اتم ها با پیوندهای کووالانسی پیرامون آن قرار می گیرند)</vt:lpstr>
      <vt:lpstr>روش دیگری ، برای رسم ساختار لوویس :</vt:lpstr>
      <vt:lpstr>ساختار لوییس مولکول فسفر تری کلرید را رسم کنید. </vt:lpstr>
      <vt:lpstr>روش دیگری ، برای رسم ساختار لوویس :</vt:lpstr>
      <vt:lpstr>ساختار لوییس مولکول گوگرد دی اکسید را رسم کنید. </vt:lpstr>
      <vt:lpstr>ساختار لوییس مولکول فرمالدهید (               ) را رسم کنید. </vt:lpstr>
      <vt:lpstr>ساختار لوییس هیدروژن سیانید (               ) را رسم کنید. </vt:lpstr>
      <vt:lpstr>ساختار لوییس مولکول کربن مونوکسید را رسم کنید. </vt:lpstr>
      <vt:lpstr>روش دیگری ، برای رسم ساختار لوویس :</vt:lpstr>
      <vt:lpstr>ساختار لوویس  سولفوریک اسید ( H_2 〖SO〗_4 ) را رسم کنید</vt:lpstr>
      <vt:lpstr>ساختار لوویس  کربنیک اسید ( H_2 〖CO〗_3 ) را رسم کنید</vt:lpstr>
      <vt:lpstr>روش دیگری ، برای رسم ساختار لوویس :</vt:lpstr>
      <vt:lpstr>ساختار لوویس یون نیترات (〖〖NO〗_۳〗^- ) را رسم کنید</vt:lpstr>
      <vt:lpstr>ساختار لوویس  سدیم هیدروژن کربنات (〖CO〗_3 NaH) را رسم کنید</vt:lpstr>
      <vt:lpstr>نقض اوکتت: آ )  نقص اوکتت</vt:lpstr>
      <vt:lpstr>نقض اوکتت: آ )  نقص اوکتت</vt:lpstr>
      <vt:lpstr>نقض اوکتت: ب)  بسط اوکتت</vt:lpstr>
      <vt:lpstr>نقض اوکتت: ب)  بسط اوکتت</vt:lpstr>
      <vt:lpstr>رسم برخی ترکیب های نیتروژن دار (با کمک NO   و 〖NO〗_2 )</vt:lpstr>
      <vt:lpstr>رسم برخی ترکیب های نیتروژن دار (با کمک NO   و 〖NO〗_2 )</vt:lpstr>
      <vt:lpstr>رسم برخی ترکیب های نیتروژن دار (با کمک NO   و 〖NO〗_2 )</vt:lpstr>
      <vt:lpstr>الکترونگاتیوی تمایل نسبی برای جذب جفت الکترون پیوندی است</vt:lpstr>
      <vt:lpstr>در رسم ساختار لوویس یون ها ، معمولاً می توان بار منفی را به اتم الکترونگاتیوتر  و بار مثبت را به اتم با الکترونگاتیوی کمتر نسبت داد </vt:lpstr>
      <vt:lpstr>در رسم ساختار لوویس یون ها ، معمولاً می توان بار منفی را به اتم الکترونگاتیوتر  و بار مثبت را به اتم با الکترونگاتیوی کمتر نسبت داد </vt:lpstr>
      <vt:lpstr>در رسم ساختار لوویس یون ها ، معمولاً می توان بار منفی را به اتم الکترونگاتیوتر  و بار مثبت را به اتم با الکترونگاتیوی کمتر نسبت داد </vt:lpstr>
      <vt:lpstr>یون          در ساختار یک ترکیب همانند وجود اتم       است          </vt:lpstr>
      <vt:lpstr>اغلب ترکیبات دارای ۱۶ الکترون ظرفیتی ، ساختاری شبیه به          دارند</vt:lpstr>
      <vt:lpstr>بعضی از یون ها از ترکیب یک یون و یک مولکول خنثی ساخته می شوند</vt:lpstr>
      <vt:lpstr>بعضی از یون ها از ترکیب یک یون و یک مولکول خنثی ساخته می شوند</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در جوش آرگون یا تیگ (TIG) برای ایجاد قوس جوشکاری از الکترود تنگستن استفاده می شود که این الکترود برخلاف دیگر فرایندهای جوشکاری حین عملیات جوشکاری مصرف نمی شود. حین جوشکاری گاز خنثی هوا  را  از ناحیه جوشکاری بیرون  رانده  و  از  اکسیده شدن الکترود جلوگیری می کند.در جوشکاری تیگ الکترود فقط برای ایجاد قوس بکار برده می شود و خود الکترود در جوش مصرف نمی شود</dc:title>
  <dc:creator>dell service</dc:creator>
  <cp:lastModifiedBy>Ali-PC</cp:lastModifiedBy>
  <cp:revision>423</cp:revision>
  <dcterms:created xsi:type="dcterms:W3CDTF">2016-06-27T13:50:30Z</dcterms:created>
  <dcterms:modified xsi:type="dcterms:W3CDTF">2019-11-24T15:35:45Z</dcterms:modified>
</cp:coreProperties>
</file>