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sldIdLst>
    <p:sldId id="422" r:id="rId2"/>
    <p:sldId id="429" r:id="rId3"/>
    <p:sldId id="423" r:id="rId4"/>
    <p:sldId id="428" r:id="rId5"/>
    <p:sldId id="42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FFCC"/>
    <a:srgbClr val="FFFFFF"/>
    <a:srgbClr val="CCCCFF"/>
    <a:srgbClr val="FF9933"/>
    <a:srgbClr val="EAEAEA"/>
    <a:srgbClr val="FF6600"/>
    <a:srgbClr val="FFCCCC"/>
    <a:srgbClr val="FF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027" autoAdjust="0"/>
    <p:restoredTop sz="94660"/>
  </p:normalViewPr>
  <p:slideViewPr>
    <p:cSldViewPr>
      <p:cViewPr varScale="1">
        <p:scale>
          <a:sx n="73" d="100"/>
          <a:sy n="73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64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6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76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63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236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4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28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032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35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82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4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7F16B77-67AE-41AF-88F3-B88F4069B1B0}" type="datetimeFigureOut">
              <a:rPr lang="en-US" smtClean="0"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88C20DC-726C-4118-8CA8-2BBBD13211C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42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rtl="1"/>
            <a:r>
              <a:rPr lang="fa-IR" sz="2800" b="1" dirty="0" smtClean="0">
                <a:solidFill>
                  <a:schemeClr val="tx1"/>
                </a:solidFill>
                <a:cs typeface="0 Compset" pitchFamily="2" charset="-78"/>
              </a:rPr>
              <a:t>به عنوان مثال :</a:t>
            </a:r>
            <a:endParaRPr lang="en-US" sz="2800" b="1" dirty="0">
              <a:solidFill>
                <a:schemeClr val="tx1"/>
              </a:solidFill>
              <a:cs typeface="0 Compset" pitchFamily="2" charset="-7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7746"/>
            <a:ext cx="764363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18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rtl="1"/>
            <a:r>
              <a:rPr lang="fa-IR" sz="4400" dirty="0" smtClean="0">
                <a:solidFill>
                  <a:schemeClr val="tx1"/>
                </a:solidFill>
                <a:cs typeface="0 Compset" pitchFamily="2" charset="-78"/>
              </a:rPr>
              <a:t>تمرین</a:t>
            </a:r>
            <a:endParaRPr lang="en-US" sz="4400" dirty="0">
              <a:solidFill>
                <a:schemeClr val="tx1"/>
              </a:solidFill>
              <a:cs typeface="0 Compset" pitchFamily="2" charset="-7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055" y="2209800"/>
            <a:ext cx="7460242" cy="3200400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69693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rtl="1"/>
            <a:r>
              <a:rPr lang="fa-IR" sz="2800" b="1" dirty="0" smtClean="0">
                <a:solidFill>
                  <a:schemeClr val="tx1"/>
                </a:solidFill>
                <a:cs typeface="0 Compset" pitchFamily="2" charset="-78"/>
              </a:rPr>
              <a:t>خود را بیازمایید</a:t>
            </a:r>
            <a:endParaRPr lang="en-US" sz="2800" b="1" dirty="0">
              <a:solidFill>
                <a:schemeClr val="tx1"/>
              </a:solidFill>
              <a:cs typeface="0 Compset" pitchFamily="2" charset="-78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44390"/>
            <a:ext cx="7162800" cy="4327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435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611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rtl="1"/>
            <a:r>
              <a:rPr lang="fa-IR" sz="4400" dirty="0" smtClean="0">
                <a:solidFill>
                  <a:schemeClr val="tx1"/>
                </a:solidFill>
                <a:cs typeface="0 Compset" pitchFamily="2" charset="-78"/>
              </a:rPr>
              <a:t>تمرین</a:t>
            </a:r>
            <a:endParaRPr lang="en-US" sz="4400" dirty="0">
              <a:solidFill>
                <a:schemeClr val="tx1"/>
              </a:solidFill>
              <a:cs typeface="0 Compset" pitchFamily="2" charset="-7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23810"/>
            <a:ext cx="7543800" cy="3310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796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rtl="1"/>
            <a:r>
              <a:rPr lang="fa-IR" sz="7200" dirty="0" smtClean="0">
                <a:solidFill>
                  <a:schemeClr val="tx1"/>
                </a:solidFill>
                <a:cs typeface="0 Compset" pitchFamily="2" charset="-78"/>
              </a:rPr>
              <a:t>برنامه هفته آینده </a:t>
            </a:r>
            <a:endParaRPr lang="en-US" sz="7200" dirty="0">
              <a:solidFill>
                <a:schemeClr val="tx1"/>
              </a:solidFill>
              <a:cs typeface="0 Compset" pitchFamily="2" charset="-78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828800"/>
            <a:ext cx="6629400" cy="4419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574599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6121</TotalTime>
  <Words>12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0 Compset</vt:lpstr>
      <vt:lpstr>Calibri</vt:lpstr>
      <vt:lpstr>Calibri Light</vt:lpstr>
      <vt:lpstr>Retrospect</vt:lpstr>
      <vt:lpstr>به عنوان مثال :</vt:lpstr>
      <vt:lpstr>تمرین</vt:lpstr>
      <vt:lpstr>خود را بیازمایید</vt:lpstr>
      <vt:lpstr>تمرین</vt:lpstr>
      <vt:lpstr>برنامه هفته آینده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 service</dc:creator>
  <cp:lastModifiedBy>Ali-PC</cp:lastModifiedBy>
  <cp:revision>390</cp:revision>
  <dcterms:created xsi:type="dcterms:W3CDTF">2016-06-08T10:23:53Z</dcterms:created>
  <dcterms:modified xsi:type="dcterms:W3CDTF">2019-08-10T09:45:53Z</dcterms:modified>
</cp:coreProperties>
</file>